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6.JPG" ContentType="image/jpeg"/>
  <Override PartName="/ppt/media/image2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5" r:id="rId2"/>
    <p:sldId id="286" r:id="rId3"/>
    <p:sldId id="257" r:id="rId4"/>
    <p:sldId id="258" r:id="rId5"/>
    <p:sldId id="260" r:id="rId6"/>
    <p:sldId id="289" r:id="rId7"/>
    <p:sldId id="288" r:id="rId8"/>
    <p:sldId id="298" r:id="rId9"/>
    <p:sldId id="296" r:id="rId10"/>
    <p:sldId id="294" r:id="rId11"/>
    <p:sldId id="299" r:id="rId12"/>
    <p:sldId id="291" r:id="rId13"/>
    <p:sldId id="281" r:id="rId14"/>
    <p:sldId id="284" r:id="rId1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ACAA1-D6DC-4E48-B298-931B32704A9F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34830-6D72-48EF-9A11-1CFADFF264F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915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34830-6D72-48EF-9A11-1CFADFF264F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386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34830-6D72-48EF-9A11-1CFADFF264F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518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9277" y="475107"/>
            <a:ext cx="4965445" cy="71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83766" y="1584325"/>
            <a:ext cx="6776466" cy="3027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jpg"/><Relationship Id="rId7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indexmundi.com/facts/madagascar/rural-population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www.reegle.info/countries/madagascar-energy-profile/M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6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hyperlink" Target="mailto:rikstamhuis@jirov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0685" y="5754116"/>
            <a:ext cx="5865495" cy="8839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800" spc="-12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cess</a:t>
            </a:r>
            <a:r>
              <a:rPr sz="2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able ene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gy in</a:t>
            </a:r>
            <a:r>
              <a:rPr sz="2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Mada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8"/>
            <a:ext cx="9144000" cy="6104581"/>
          </a:xfrm>
          <a:prstGeom prst="rect">
            <a:avLst/>
          </a:prstGeom>
        </p:spPr>
      </p:pic>
      <p:sp>
        <p:nvSpPr>
          <p:cNvPr id="8" name="object 2"/>
          <p:cNvSpPr txBox="1">
            <a:spLocks/>
          </p:cNvSpPr>
          <p:nvPr/>
        </p:nvSpPr>
        <p:spPr>
          <a:xfrm>
            <a:off x="1447800" y="173099"/>
            <a:ext cx="5029200" cy="147732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algn="ctr">
              <a:lnSpc>
                <a:spcPct val="100000"/>
              </a:lnSpc>
            </a:pPr>
            <a:r>
              <a:rPr lang="en-GB" sz="3200" b="0" dirty="0" smtClean="0"/>
              <a:t>Rik </a:t>
            </a:r>
            <a:r>
              <a:rPr lang="en-GB" sz="3200" b="0" dirty="0" err="1" smtClean="0"/>
              <a:t>Stamhuis</a:t>
            </a:r>
            <a:endParaRPr lang="en-GB" sz="3200" b="0" dirty="0"/>
          </a:p>
          <a:p>
            <a:pPr marL="12700" algn="ctr">
              <a:lnSpc>
                <a:spcPct val="100000"/>
              </a:lnSpc>
            </a:pPr>
            <a:r>
              <a:rPr lang="en-GB" sz="3200" b="0" dirty="0" smtClean="0"/>
              <a:t>Co-founder &amp; Managing Director</a:t>
            </a:r>
            <a:endParaRPr lang="en-GB" sz="3200" dirty="0"/>
          </a:p>
        </p:txBody>
      </p:sp>
      <p:pic>
        <p:nvPicPr>
          <p:cNvPr id="9" name="Image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7"/>
          <a:stretch/>
        </p:blipFill>
        <p:spPr bwMode="auto">
          <a:xfrm>
            <a:off x="7848600" y="1509"/>
            <a:ext cx="1295400" cy="12991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301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7"/>
          <a:stretch/>
        </p:blipFill>
        <p:spPr bwMode="auto">
          <a:xfrm>
            <a:off x="8319135" y="0"/>
            <a:ext cx="824865" cy="8686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86137" y="1528540"/>
            <a:ext cx="4486724" cy="3429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Connecteur droit 8"/>
          <p:cNvCxnSpPr/>
          <p:nvPr/>
        </p:nvCxnSpPr>
        <p:spPr>
          <a:xfrm>
            <a:off x="3124200" y="925434"/>
            <a:ext cx="6019800" cy="4586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1"/>
          <p:cNvGrpSpPr/>
          <p:nvPr/>
        </p:nvGrpSpPr>
        <p:grpSpPr>
          <a:xfrm>
            <a:off x="1597869" y="1705171"/>
            <a:ext cx="4139044" cy="907171"/>
            <a:chOff x="3012034" y="3100218"/>
            <a:chExt cx="4139044" cy="907171"/>
          </a:xfrm>
        </p:grpSpPr>
        <p:sp>
          <p:nvSpPr>
            <p:cNvPr id="11" name="TextBox 2"/>
            <p:cNvSpPr txBox="1"/>
            <p:nvPr/>
          </p:nvSpPr>
          <p:spPr>
            <a:xfrm>
              <a:off x="3012034" y="3100218"/>
              <a:ext cx="1034899" cy="90717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600" b="1" dirty="0">
                  <a:solidFill>
                    <a:schemeClr val="bg1">
                      <a:lumMod val="50000"/>
                      <a:alpha val="20000"/>
                    </a:schemeClr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01</a:t>
              </a:r>
            </a:p>
          </p:txBody>
        </p:sp>
        <p:sp>
          <p:nvSpPr>
            <p:cNvPr id="12" name="TextBox 3"/>
            <p:cNvSpPr txBox="1"/>
            <p:nvPr/>
          </p:nvSpPr>
          <p:spPr>
            <a:xfrm>
              <a:off x="5071021" y="3352940"/>
              <a:ext cx="2080057" cy="341632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HISTOIRE</a:t>
              </a:r>
              <a:r>
                <a:rPr lang="fr-FR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 </a:t>
              </a:r>
              <a:r>
                <a:rPr lang="fr-FR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JIROVE</a:t>
              </a:r>
              <a:endParaRPr lang="en-US" dirty="0">
                <a:solidFill>
                  <a:srgbClr val="F58220"/>
                </a:solidFill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cxnSp>
          <p:nvCxnSpPr>
            <p:cNvPr id="13" name="Straight Connector 4"/>
            <p:cNvCxnSpPr/>
            <p:nvPr/>
          </p:nvCxnSpPr>
          <p:spPr>
            <a:xfrm>
              <a:off x="5077084" y="3100218"/>
              <a:ext cx="343990" cy="0"/>
            </a:xfrm>
            <a:prstGeom prst="line">
              <a:avLst/>
            </a:prstGeom>
            <a:ln w="25400">
              <a:solidFill>
                <a:srgbClr val="19A8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6"/>
            <p:cNvSpPr txBox="1"/>
            <p:nvPr/>
          </p:nvSpPr>
          <p:spPr>
            <a:xfrm>
              <a:off x="3554239" y="3385854"/>
              <a:ext cx="1220847" cy="2893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 spc="300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#</a:t>
              </a:r>
              <a:r>
                <a:rPr lang="en-US" sz="1600" b="1" spc="300" dirty="0" err="1" smtClean="0">
                  <a:latin typeface="Arial Unicode MS" charset="0"/>
                  <a:ea typeface="Arial Unicode MS" charset="0"/>
                  <a:cs typeface="Arial Unicode MS" charset="0"/>
                </a:rPr>
                <a:t>Etape</a:t>
              </a:r>
              <a:r>
                <a:rPr lang="en-US" sz="1600" b="1" spc="300" dirty="0" smtClean="0">
                  <a:latin typeface="Arial Unicode MS" charset="0"/>
                  <a:ea typeface="Arial Unicode MS" charset="0"/>
                  <a:cs typeface="Arial Unicode MS" charset="0"/>
                </a:rPr>
                <a:t> </a:t>
              </a:r>
              <a:r>
                <a:rPr lang="en-US" sz="1600" b="1" spc="300" dirty="0">
                  <a:latin typeface="Arial Unicode MS" charset="0"/>
                  <a:ea typeface="Arial Unicode MS" charset="0"/>
                  <a:cs typeface="Arial Unicode MS" charset="0"/>
                </a:rPr>
                <a:t>1</a:t>
              </a:r>
            </a:p>
          </p:txBody>
        </p:sp>
      </p:grpSp>
      <p:grpSp>
        <p:nvGrpSpPr>
          <p:cNvPr id="15" name="Group 7"/>
          <p:cNvGrpSpPr/>
          <p:nvPr/>
        </p:nvGrpSpPr>
        <p:grpSpPr>
          <a:xfrm>
            <a:off x="1597869" y="2895634"/>
            <a:ext cx="3998070" cy="907171"/>
            <a:chOff x="3012034" y="3100218"/>
            <a:chExt cx="3998070" cy="907171"/>
          </a:xfrm>
        </p:grpSpPr>
        <p:sp>
          <p:nvSpPr>
            <p:cNvPr id="16" name="TextBox 8"/>
            <p:cNvSpPr txBox="1"/>
            <p:nvPr/>
          </p:nvSpPr>
          <p:spPr>
            <a:xfrm>
              <a:off x="3012034" y="3100218"/>
              <a:ext cx="1034899" cy="90717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600" b="1" dirty="0">
                  <a:solidFill>
                    <a:schemeClr val="bg1">
                      <a:lumMod val="50000"/>
                      <a:alpha val="20000"/>
                    </a:schemeClr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02</a:t>
              </a:r>
            </a:p>
          </p:txBody>
        </p:sp>
        <p:sp>
          <p:nvSpPr>
            <p:cNvPr id="17" name="TextBox 9"/>
            <p:cNvSpPr txBox="1"/>
            <p:nvPr/>
          </p:nvSpPr>
          <p:spPr>
            <a:xfrm>
              <a:off x="5058288" y="3343355"/>
              <a:ext cx="1951816" cy="341632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LE PROJET</a:t>
              </a:r>
              <a:r>
                <a:rPr lang="fr-FR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 </a:t>
              </a:r>
              <a:r>
                <a:rPr lang="fr-FR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COI </a:t>
              </a:r>
              <a:endParaRPr lang="en-US" dirty="0">
                <a:solidFill>
                  <a:srgbClr val="F58220"/>
                </a:solidFill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cxnSp>
          <p:nvCxnSpPr>
            <p:cNvPr id="18" name="Straight Connector 10"/>
            <p:cNvCxnSpPr/>
            <p:nvPr/>
          </p:nvCxnSpPr>
          <p:spPr>
            <a:xfrm>
              <a:off x="5077084" y="3100218"/>
              <a:ext cx="343990" cy="0"/>
            </a:xfrm>
            <a:prstGeom prst="line">
              <a:avLst/>
            </a:prstGeom>
            <a:ln w="25400">
              <a:solidFill>
                <a:srgbClr val="19A8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2"/>
            <p:cNvSpPr txBox="1"/>
            <p:nvPr/>
          </p:nvSpPr>
          <p:spPr>
            <a:xfrm>
              <a:off x="3554239" y="3385854"/>
              <a:ext cx="1220847" cy="2893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 spc="300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#</a:t>
              </a:r>
              <a:r>
                <a:rPr lang="en-US" sz="1600" b="1" spc="300" dirty="0" err="1" smtClean="0">
                  <a:latin typeface="Arial Unicode MS" charset="0"/>
                  <a:ea typeface="Arial Unicode MS" charset="0"/>
                  <a:cs typeface="Arial Unicode MS" charset="0"/>
                </a:rPr>
                <a:t>Etape</a:t>
              </a:r>
              <a:r>
                <a:rPr lang="en-US" sz="1600" b="1" spc="300" dirty="0" smtClean="0">
                  <a:latin typeface="Arial Unicode MS" charset="0"/>
                  <a:ea typeface="Arial Unicode MS" charset="0"/>
                  <a:cs typeface="Arial Unicode MS" charset="0"/>
                </a:rPr>
                <a:t> </a:t>
              </a:r>
              <a:r>
                <a:rPr lang="en-US" sz="1600" b="1" spc="300" dirty="0" smtClean="0">
                  <a:latin typeface="Arial Unicode MS" charset="0"/>
                  <a:ea typeface="Arial Unicode MS" charset="0"/>
                  <a:cs typeface="Arial Unicode MS" charset="0"/>
                </a:rPr>
                <a:t>2</a:t>
              </a:r>
              <a:endParaRPr lang="en-US" sz="1600" b="1" spc="300" dirty="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</p:grpSp>
      <p:sp>
        <p:nvSpPr>
          <p:cNvPr id="20" name="TextBox 13"/>
          <p:cNvSpPr txBox="1"/>
          <p:nvPr/>
        </p:nvSpPr>
        <p:spPr>
          <a:xfrm>
            <a:off x="830591" y="447756"/>
            <a:ext cx="1975862" cy="68326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4800" b="1" dirty="0" smtClean="0">
                <a:solidFill>
                  <a:srgbClr val="F58220"/>
                </a:solidFill>
                <a:latin typeface="Arial Unicode MS" charset="0"/>
                <a:ea typeface="Arial Unicode MS" charset="0"/>
                <a:cs typeface="Arial Unicode MS" charset="0"/>
              </a:rPr>
              <a:t>INDEX</a:t>
            </a:r>
            <a:endParaRPr lang="en-US" sz="4800" b="1" dirty="0">
              <a:solidFill>
                <a:srgbClr val="F58220"/>
              </a:solidFill>
              <a:latin typeface="Arial Unicode MS" charset="0"/>
              <a:ea typeface="Arial Unicode MS" charset="0"/>
              <a:cs typeface="Arial Unicode MS" charset="0"/>
            </a:endParaRPr>
          </a:p>
        </p:txBody>
      </p:sp>
      <p:grpSp>
        <p:nvGrpSpPr>
          <p:cNvPr id="21" name="Group 7"/>
          <p:cNvGrpSpPr/>
          <p:nvPr/>
        </p:nvGrpSpPr>
        <p:grpSpPr>
          <a:xfrm>
            <a:off x="1645679" y="4260140"/>
            <a:ext cx="4196403" cy="907171"/>
            <a:chOff x="3012034" y="3100218"/>
            <a:chExt cx="4196403" cy="907171"/>
          </a:xfrm>
        </p:grpSpPr>
        <p:sp>
          <p:nvSpPr>
            <p:cNvPr id="22" name="TextBox 8"/>
            <p:cNvSpPr txBox="1"/>
            <p:nvPr/>
          </p:nvSpPr>
          <p:spPr>
            <a:xfrm>
              <a:off x="3012034" y="3100218"/>
              <a:ext cx="1034899" cy="90717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600" b="1" dirty="0">
                  <a:solidFill>
                    <a:schemeClr val="bg1">
                      <a:lumMod val="50000"/>
                      <a:alpha val="20000"/>
                    </a:schemeClr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03</a:t>
              </a:r>
            </a:p>
          </p:txBody>
        </p:sp>
        <p:sp>
          <p:nvSpPr>
            <p:cNvPr id="23" name="TextBox 9"/>
            <p:cNvSpPr txBox="1"/>
            <p:nvPr/>
          </p:nvSpPr>
          <p:spPr>
            <a:xfrm>
              <a:off x="5077084" y="3333532"/>
              <a:ext cx="2131353" cy="590931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OTRE PROJET ET </a:t>
              </a:r>
            </a:p>
            <a:p>
              <a:pPr>
                <a:lnSpc>
                  <a:spcPct val="90000"/>
                </a:lnSpc>
              </a:pPr>
              <a:r>
                <a:rPr lang="fr-FR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FUTURE </a:t>
              </a:r>
              <a:endParaRPr lang="en-US" dirty="0">
                <a:solidFill>
                  <a:srgbClr val="F58220"/>
                </a:solidFill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cxnSp>
          <p:nvCxnSpPr>
            <p:cNvPr id="24" name="Straight Connector 10"/>
            <p:cNvCxnSpPr/>
            <p:nvPr/>
          </p:nvCxnSpPr>
          <p:spPr>
            <a:xfrm>
              <a:off x="5077084" y="3100218"/>
              <a:ext cx="343990" cy="0"/>
            </a:xfrm>
            <a:prstGeom prst="line">
              <a:avLst/>
            </a:prstGeom>
            <a:ln w="25400">
              <a:solidFill>
                <a:srgbClr val="19A8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2"/>
            <p:cNvSpPr txBox="1"/>
            <p:nvPr/>
          </p:nvSpPr>
          <p:spPr>
            <a:xfrm>
              <a:off x="3554239" y="3385854"/>
              <a:ext cx="1220847" cy="2893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 spc="300" dirty="0" smtClean="0">
                  <a:solidFill>
                    <a:srgbClr val="F58220"/>
                  </a:solidFill>
                  <a:latin typeface="Arial Unicode MS" charset="0"/>
                  <a:ea typeface="Arial Unicode MS" charset="0"/>
                  <a:cs typeface="Arial Unicode MS" charset="0"/>
                </a:rPr>
                <a:t>#</a:t>
              </a:r>
              <a:r>
                <a:rPr lang="en-US" sz="1600" b="1" spc="300" dirty="0" err="1" smtClean="0">
                  <a:latin typeface="Arial Unicode MS" charset="0"/>
                  <a:ea typeface="Arial Unicode MS" charset="0"/>
                  <a:cs typeface="Arial Unicode MS" charset="0"/>
                </a:rPr>
                <a:t>Etape</a:t>
              </a:r>
              <a:r>
                <a:rPr lang="en-US" sz="1600" b="1" spc="300" dirty="0" smtClean="0">
                  <a:latin typeface="Arial Unicode MS" charset="0"/>
                  <a:ea typeface="Arial Unicode MS" charset="0"/>
                  <a:cs typeface="Arial Unicode MS" charset="0"/>
                </a:rPr>
                <a:t> </a:t>
              </a:r>
              <a:r>
                <a:rPr lang="en-US" sz="1600" b="1" spc="300" dirty="0">
                  <a:latin typeface="Arial Unicode MS" charset="0"/>
                  <a:ea typeface="Arial Unicode MS" charset="0"/>
                  <a:cs typeface="Arial Unicode MS" charset="0"/>
                </a:rPr>
                <a:t>3</a:t>
              </a:r>
            </a:p>
          </p:txBody>
        </p:sp>
      </p:grp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15" y="6236414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85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93684"/>
            <a:ext cx="4909457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5104">
              <a:lnSpc>
                <a:spcPct val="100000"/>
              </a:lnSpc>
            </a:pPr>
            <a:r>
              <a:rPr lang="fr-FR" sz="3600" spc="-5" dirty="0" smtClean="0">
                <a:solidFill>
                  <a:schemeClr val="accent6">
                    <a:lumMod val="75000"/>
                  </a:schemeClr>
                </a:solidFill>
              </a:rPr>
              <a:t>Etape </a:t>
            </a:r>
            <a:r>
              <a:rPr lang="fr-FR" sz="3600" spc="-5" dirty="0" smtClean="0">
                <a:solidFill>
                  <a:schemeClr val="accent6">
                    <a:lumMod val="75000"/>
                  </a:schemeClr>
                </a:solidFill>
              </a:rPr>
              <a:t>1:</a:t>
            </a:r>
            <a:br>
              <a:rPr lang="fr-FR" sz="3600" spc="-5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sz="3600" spc="-5" dirty="0" smtClean="0">
                <a:solidFill>
                  <a:schemeClr val="accent6">
                    <a:lumMod val="75000"/>
                  </a:schemeClr>
                </a:solidFill>
              </a:rPr>
              <a:t>Le Histoire du </a:t>
            </a:r>
            <a:r>
              <a:rPr sz="3600" spc="-5" dirty="0" err="1" smtClean="0">
                <a:solidFill>
                  <a:schemeClr val="accent6">
                    <a:lumMod val="75000"/>
                  </a:schemeClr>
                </a:solidFill>
              </a:rPr>
              <a:t>Mihaja</a:t>
            </a:r>
            <a:endParaRPr sz="3600" spc="-5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514" y="2546121"/>
            <a:ext cx="4876038" cy="3565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54798" y="1116000"/>
            <a:ext cx="3535553" cy="2844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76825" y="4910530"/>
            <a:ext cx="1602867" cy="12006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90079" y="4034687"/>
            <a:ext cx="2200275" cy="2076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9387" y="1447800"/>
            <a:ext cx="4876165" cy="91050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2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lang="fr-FR" sz="2800" b="1" spc="-110" dirty="0">
                <a:cs typeface="Calibri"/>
              </a:rPr>
              <a:t>Nous améliorons sa qualité de vie</a:t>
            </a:r>
          </a:p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lang="fr-FR" sz="2800" b="1" spc="-110" dirty="0">
                <a:cs typeface="Calibri"/>
              </a:rPr>
              <a:t>pour aussi peu que € </a:t>
            </a:r>
            <a:r>
              <a:rPr lang="fr-FR" sz="2800" b="1" spc="-110" dirty="0" smtClean="0">
                <a:cs typeface="Calibri"/>
              </a:rPr>
              <a:t>0,06 par </a:t>
            </a:r>
            <a:r>
              <a:rPr lang="fr-FR" sz="2800" b="1" spc="-110" dirty="0">
                <a:cs typeface="Calibri"/>
              </a:rPr>
              <a:t>jour.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838200" cy="872553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Connecteur droit 12"/>
          <p:cNvCxnSpPr/>
          <p:nvPr/>
        </p:nvCxnSpPr>
        <p:spPr>
          <a:xfrm>
            <a:off x="4073979" y="1042649"/>
            <a:ext cx="5067299" cy="8315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27040" y="1447800"/>
            <a:ext cx="3197860" cy="3447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Ad</a:t>
            </a:r>
            <a:r>
              <a:rPr sz="3200" b="1" spc="-55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v</a:t>
            </a:r>
            <a:r>
              <a:rPr sz="32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a</a:t>
            </a:r>
            <a:r>
              <a:rPr sz="3200" b="1" spc="-3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n</a:t>
            </a:r>
            <a:r>
              <a:rPr sz="3200" b="1" spc="-35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t</a:t>
            </a:r>
            <a:r>
              <a:rPr sz="3200" b="1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a</a:t>
            </a:r>
            <a:r>
              <a:rPr sz="3200" b="1" spc="-45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g</a:t>
            </a:r>
            <a:r>
              <a:rPr sz="3200" b="1" spc="-5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es:</a:t>
            </a:r>
            <a:endParaRPr sz="3200" dirty="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45"/>
              </a:spcBef>
              <a:buClr>
                <a:srgbClr val="00AF50"/>
              </a:buClr>
              <a:buFont typeface="Wingdings"/>
              <a:buChar char=""/>
              <a:tabLst>
                <a:tab pos="356235" algn="l"/>
              </a:tabLst>
            </a:pPr>
            <a:r>
              <a:rPr lang="fr-FR" sz="2400" spc="-5" dirty="0">
                <a:cs typeface="Calibri"/>
              </a:rPr>
              <a:t>Aucun changement de modèle de dépense </a:t>
            </a:r>
            <a:r>
              <a:rPr lang="fr-FR" sz="2400" spc="-5" dirty="0" smtClean="0">
                <a:cs typeface="Calibri"/>
              </a:rPr>
              <a:t>requis</a:t>
            </a:r>
          </a:p>
          <a:p>
            <a:pPr marL="355600" marR="15875" indent="-342900">
              <a:lnSpc>
                <a:spcPct val="100000"/>
              </a:lnSpc>
              <a:buClr>
                <a:srgbClr val="00AF50"/>
              </a:buClr>
              <a:buFont typeface="Wingdings"/>
              <a:buChar char=""/>
              <a:tabLst>
                <a:tab pos="356235" algn="l"/>
              </a:tabLst>
            </a:pPr>
            <a:r>
              <a:rPr lang="fr-FR" sz="2400" spc="-5" dirty="0">
                <a:cs typeface="Calibri"/>
              </a:rPr>
              <a:t>Aucun risque avec </a:t>
            </a:r>
            <a:r>
              <a:rPr lang="fr-FR" sz="2400" spc="-5" dirty="0" smtClean="0">
                <a:cs typeface="Calibri"/>
              </a:rPr>
              <a:t>gratuit remplacement</a:t>
            </a:r>
          </a:p>
          <a:p>
            <a:pPr marL="355600" marR="15875" indent="-342900">
              <a:lnSpc>
                <a:spcPct val="100000"/>
              </a:lnSpc>
              <a:buClr>
                <a:srgbClr val="00AF50"/>
              </a:buClr>
              <a:buFont typeface="Wingdings"/>
              <a:buChar char=""/>
              <a:tabLst>
                <a:tab pos="356235" algn="l"/>
              </a:tabLst>
            </a:pPr>
            <a:r>
              <a:rPr lang="fr-FR" sz="2400" spc="-5" dirty="0">
                <a:cs typeface="Calibri"/>
              </a:rPr>
              <a:t>Le réseau de distribution permet le service au BOP</a:t>
            </a:r>
            <a:endParaRPr lang="fr-FR" sz="2400" spc="-5" dirty="0" smtClean="0"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822827"/>
            <a:ext cx="4938649" cy="48253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913" y="387703"/>
            <a:ext cx="496544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220">
              <a:lnSpc>
                <a:spcPct val="100000"/>
              </a:lnSpc>
            </a:pPr>
            <a:r>
              <a:rPr lang="en-GB" sz="3600" spc="-5" dirty="0" smtClean="0">
                <a:solidFill>
                  <a:schemeClr val="accent6">
                    <a:lumMod val="75000"/>
                  </a:schemeClr>
                </a:solidFill>
              </a:rPr>
              <a:t>Notre solution unique</a:t>
            </a:r>
            <a:endParaRPr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749" y="5648192"/>
            <a:ext cx="7501890" cy="3930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95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185"/>
              </a:spcBef>
            </a:pPr>
            <a:r>
              <a:rPr lang="fr-FR" sz="2400" b="1" spc="-10" dirty="0">
                <a:cs typeface="Calibri"/>
              </a:rPr>
              <a:t>Livraison à domicile d'un éclairage propre et de qualité</a:t>
            </a:r>
            <a:r>
              <a:rPr sz="2400" b="1" spc="-5" dirty="0" smtClean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838200" cy="872553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Connecteur droit 10"/>
          <p:cNvCxnSpPr/>
          <p:nvPr/>
        </p:nvCxnSpPr>
        <p:spPr>
          <a:xfrm>
            <a:off x="4076701" y="921705"/>
            <a:ext cx="5067299" cy="8315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714" y="436276"/>
            <a:ext cx="4965445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340">
              <a:lnSpc>
                <a:spcPct val="100000"/>
              </a:lnSpc>
            </a:pPr>
            <a:r>
              <a:rPr lang="en-GB" spc="-5" dirty="0">
                <a:solidFill>
                  <a:schemeClr val="accent6">
                    <a:lumMod val="75000"/>
                  </a:schemeClr>
                </a:solidFill>
              </a:rPr>
              <a:t>Le </a:t>
            </a:r>
            <a:r>
              <a:rPr lang="en-GB" spc="-5" dirty="0" err="1" smtClean="0">
                <a:solidFill>
                  <a:schemeClr val="accent6">
                    <a:lumMod val="75000"/>
                  </a:schemeClr>
                </a:solidFill>
              </a:rPr>
              <a:t>défi</a:t>
            </a:r>
            <a:r>
              <a:rPr lang="en-GB" spc="-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GB" spc="-5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600" y="5451112"/>
            <a:ext cx="5457825" cy="448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*So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spc="-25" dirty="0">
                <a:latin typeface="Calibri"/>
                <a:cs typeface="Calibri"/>
              </a:rPr>
              <a:t>r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e: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i="1" u="sng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ht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tp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: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//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</a:t>
            </a:r>
            <a:r>
              <a:rPr sz="1400" i="1" u="sng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</a:t>
            </a:r>
            <a:r>
              <a:rPr sz="1400" i="1" u="sng" spc="-6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w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.reegl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.in</a:t>
            </a:r>
            <a:r>
              <a:rPr sz="1400" i="1" u="sng" spc="-2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f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400" i="1" u="sng" spc="-4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/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ou</a:t>
            </a:r>
            <a:r>
              <a:rPr sz="1400" i="1" u="sng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n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tries</a:t>
            </a:r>
            <a:r>
              <a:rPr sz="1400" i="1" u="sng" spc="-1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/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ad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gas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c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a</a:t>
            </a:r>
            <a:r>
              <a:rPr sz="1400" i="1" u="sng" spc="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r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-energ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y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-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pr</a:t>
            </a:r>
            <a:r>
              <a:rPr sz="1400" i="1" u="sng" spc="-2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o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f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il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e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/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MG</a:t>
            </a:r>
            <a:endParaRPr sz="1400" dirty="0">
              <a:latin typeface="Calibri"/>
              <a:cs typeface="Calibri"/>
            </a:endParaRPr>
          </a:p>
          <a:p>
            <a:pPr marL="52069">
              <a:lnSpc>
                <a:spcPct val="100000"/>
              </a:lnSpc>
            </a:pPr>
            <a:r>
              <a:rPr sz="1400" i="1" u="sng" spc="-2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ht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: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//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ww</a:t>
            </a:r>
            <a:r>
              <a:rPr sz="1400" i="1" u="sng" spc="-6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w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.in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</a:t>
            </a:r>
            <a:r>
              <a:rPr sz="1400" i="1" u="sng" spc="-2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x</a:t>
            </a:r>
            <a:r>
              <a:rPr sz="1400" i="1" u="sng" spc="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m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di.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om/</a:t>
            </a:r>
            <a:r>
              <a:rPr sz="1400" i="1" u="sng" spc="-1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f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acts/mada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as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r/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1400" i="1" u="sng" spc="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1400" i="1" u="sng" spc="-5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pop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u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la</a:t>
            </a:r>
            <a:r>
              <a:rPr sz="1400" i="1" u="sng" spc="-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1400" i="1" u="sng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ion</a:t>
            </a:r>
            <a:endParaRPr sz="1400" dirty="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507956"/>
              </p:ext>
            </p:extLst>
          </p:nvPr>
        </p:nvGraphicFramePr>
        <p:xfrm>
          <a:off x="422734" y="1448273"/>
          <a:ext cx="3810838" cy="12187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8805"/>
                <a:gridCol w="2042033"/>
              </a:tblGrid>
              <a:tr h="609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Actuel</a:t>
                      </a:r>
                      <a:endParaRPr lang="en-GB" sz="1800" b="1" dirty="0" smtClean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en-GB" sz="1800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des alternatives</a:t>
                      </a:r>
                      <a:endParaRPr sz="1800" b="1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ation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</a:tr>
              <a:tr h="304682">
                <a:tc>
                  <a:txBody>
                    <a:bodyPr/>
                    <a:lstStyle/>
                    <a:p>
                      <a:pPr marL="62230">
                        <a:lnSpc>
                          <a:spcPts val="2075"/>
                        </a:lnSpc>
                      </a:pP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osene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EB4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7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11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lio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EB4E2"/>
                    </a:solidFill>
                  </a:tcPr>
                </a:tc>
              </a:tr>
              <a:tr h="304681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GB" sz="1800" b="1" spc="-5" dirty="0" err="1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Bougie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EB4E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34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lio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3%)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EB4E2"/>
                    </a:solidFill>
                  </a:tcPr>
                </a:tc>
              </a:tr>
            </a:tbl>
          </a:graphicData>
        </a:graphic>
      </p:graphicFrame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838200" cy="87255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3391"/>
          <a:stretch/>
        </p:blipFill>
        <p:spPr>
          <a:xfrm>
            <a:off x="5934939" y="2743200"/>
            <a:ext cx="3172001" cy="3156857"/>
          </a:xfrm>
          <a:prstGeom prst="rect">
            <a:avLst/>
          </a:prstGeom>
        </p:spPr>
      </p:pic>
      <p:sp>
        <p:nvSpPr>
          <p:cNvPr id="12" name="object 5"/>
          <p:cNvSpPr/>
          <p:nvPr/>
        </p:nvSpPr>
        <p:spPr>
          <a:xfrm>
            <a:off x="385674" y="2754034"/>
            <a:ext cx="5549265" cy="1767042"/>
          </a:xfrm>
          <a:custGeom>
            <a:avLst/>
            <a:gdLst/>
            <a:ahLst/>
            <a:cxnLst/>
            <a:rect l="l" t="t" r="r" b="b"/>
            <a:pathLst>
              <a:path w="5760720" h="1816100">
                <a:moveTo>
                  <a:pt x="0" y="1815845"/>
                </a:moveTo>
                <a:lnTo>
                  <a:pt x="5760593" y="1815845"/>
                </a:lnTo>
                <a:lnTo>
                  <a:pt x="5760593" y="0"/>
                </a:lnTo>
                <a:lnTo>
                  <a:pt x="0" y="0"/>
                </a:lnTo>
                <a:lnTo>
                  <a:pt x="0" y="1815845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/>
          <p:cNvSpPr txBox="1"/>
          <p:nvPr/>
        </p:nvSpPr>
        <p:spPr>
          <a:xfrm>
            <a:off x="491402" y="2743200"/>
            <a:ext cx="5337810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marR="450215" indent="-457200">
              <a:lnSpc>
                <a:spcPct val="100000"/>
              </a:lnSpc>
              <a:buFont typeface="Wingdings"/>
              <a:buChar char=""/>
              <a:tabLst>
                <a:tab pos="457200" algn="l"/>
              </a:tabLst>
            </a:pPr>
            <a:r>
              <a:rPr lang="fr-FR" sz="2400" dirty="0">
                <a:cs typeface="Calibri"/>
              </a:rPr>
              <a:t>80% de la population gagnant moins de 1,95 $ par </a:t>
            </a:r>
            <a:r>
              <a:rPr lang="fr-FR" sz="2400" dirty="0" smtClean="0">
                <a:cs typeface="Calibri"/>
              </a:rPr>
              <a:t>jour. </a:t>
            </a:r>
          </a:p>
          <a:p>
            <a:pPr marL="457200" marR="450215" indent="-457200">
              <a:lnSpc>
                <a:spcPct val="100000"/>
              </a:lnSpc>
              <a:buFont typeface="Wingdings"/>
              <a:buChar char=""/>
              <a:tabLst>
                <a:tab pos="457200" algn="l"/>
              </a:tabLst>
            </a:pPr>
            <a:r>
              <a:rPr lang="fr-FR" sz="2400" dirty="0" smtClean="0">
                <a:cs typeface="Calibri"/>
              </a:rPr>
              <a:t>Moins </a:t>
            </a:r>
            <a:r>
              <a:rPr lang="fr-FR" sz="2400" dirty="0">
                <a:cs typeface="Calibri"/>
              </a:rPr>
              <a:t>de 13% de la population a accès à l’électricité, l’un des plus faibles au monde.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Connecteur droit 14"/>
          <p:cNvCxnSpPr/>
          <p:nvPr/>
        </p:nvCxnSpPr>
        <p:spPr>
          <a:xfrm>
            <a:off x="5105400" y="894686"/>
            <a:ext cx="4038600" cy="35334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34340"/>
            <a:ext cx="5606923" cy="677108"/>
          </a:xfrm>
        </p:spPr>
        <p:txBody>
          <a:bodyPr/>
          <a:lstStyle/>
          <a:p>
            <a:r>
              <a:rPr lang="en-GB" dirty="0" err="1" smtClean="0">
                <a:solidFill>
                  <a:schemeClr val="accent6">
                    <a:lumMod val="75000"/>
                  </a:schemeClr>
                </a:solidFill>
              </a:rPr>
              <a:t>Etape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 2: Le </a:t>
            </a:r>
            <a:r>
              <a:rPr lang="en-GB" dirty="0" err="1" smtClean="0">
                <a:solidFill>
                  <a:schemeClr val="accent6">
                    <a:lumMod val="75000"/>
                  </a:schemeClr>
                </a:solidFill>
              </a:rPr>
              <a:t>projet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 COI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0" name="Espace réservé du contenu 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68310397"/>
              </p:ext>
            </p:extLst>
          </p:nvPr>
        </p:nvGraphicFramePr>
        <p:xfrm>
          <a:off x="1234173" y="2057400"/>
          <a:ext cx="6740525" cy="2911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413"/>
                <a:gridCol w="5503112"/>
              </a:tblGrid>
              <a:tr h="380211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Objetif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656254">
                <a:tc>
                  <a:txBody>
                    <a:bodyPr/>
                    <a:lstStyle/>
                    <a:p>
                      <a:pPr marL="0" marR="0" lvl="1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40 franchisés recevront un système </a:t>
                      </a:r>
                      <a:r>
                        <a:rPr lang="fr-FR" dirty="0" err="1" smtClean="0"/>
                        <a:t>solars</a:t>
                      </a:r>
                      <a:r>
                        <a:rPr lang="fr-FR" dirty="0" smtClean="0"/>
                        <a:t> et loueront 4000 lampes</a:t>
                      </a:r>
                      <a:endParaRPr lang="en-GB" dirty="0" smtClean="0"/>
                    </a:p>
                  </a:txBody>
                  <a:tcPr/>
                </a:tc>
              </a:tr>
              <a:tr h="1218757"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Recruter et former 6 coordinateurs régionaux et 40 franchisés -</a:t>
                      </a:r>
                    </a:p>
                    <a:p>
                      <a:r>
                        <a:rPr lang="fr-FR" dirty="0" smtClean="0"/>
                        <a:t>programme de formation a été développé et mis en œuvre</a:t>
                      </a:r>
                      <a:endParaRPr lang="en-GB" dirty="0" smtClean="0"/>
                    </a:p>
                  </a:txBody>
                  <a:tcPr/>
                </a:tc>
              </a:tr>
              <a:tr h="656254"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Développer une plateforme mobile pour collecter des données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ag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7"/>
          <a:stretch/>
        </p:blipFill>
        <p:spPr bwMode="auto">
          <a:xfrm>
            <a:off x="8319135" y="0"/>
            <a:ext cx="824865" cy="8686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Connecteur droit 8"/>
          <p:cNvCxnSpPr/>
          <p:nvPr/>
        </p:nvCxnSpPr>
        <p:spPr>
          <a:xfrm>
            <a:off x="5562600" y="914400"/>
            <a:ext cx="3581400" cy="15620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49847" y="1447800"/>
            <a:ext cx="1623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Objectives COI:</a:t>
            </a:r>
            <a:endParaRPr lang="en-GB" dirty="0">
              <a:solidFill>
                <a:schemeClr val="accent6">
                  <a:lumMod val="7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34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465892"/>
            <a:ext cx="5530723" cy="553998"/>
          </a:xfrm>
        </p:spPr>
        <p:txBody>
          <a:bodyPr/>
          <a:lstStyle/>
          <a:p>
            <a:r>
              <a:rPr lang="en-GB" sz="3600" dirty="0" err="1" smtClean="0">
                <a:solidFill>
                  <a:schemeClr val="accent6">
                    <a:lumMod val="75000"/>
                  </a:schemeClr>
                </a:solidFill>
              </a:rPr>
              <a:t>Objectif</a:t>
            </a:r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1: </a:t>
            </a:r>
            <a:r>
              <a:rPr lang="en-GB" sz="3600" dirty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ystem </a:t>
            </a:r>
            <a:r>
              <a:rPr lang="en-GB" sz="3600" dirty="0" err="1" smtClean="0">
                <a:solidFill>
                  <a:schemeClr val="accent6">
                    <a:lumMod val="75000"/>
                  </a:schemeClr>
                </a:solidFill>
              </a:rPr>
              <a:t>solaire</a:t>
            </a:r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idx="4294967295"/>
          </p:nvPr>
        </p:nvSpPr>
        <p:spPr>
          <a:xfrm>
            <a:off x="1011461" y="1381284"/>
            <a:ext cx="6776466" cy="923330"/>
          </a:xfrm>
          <a:prstGeom prst="rect">
            <a:avLst/>
          </a:prstGeom>
        </p:spPr>
        <p:txBody>
          <a:bodyPr/>
          <a:lstStyle/>
          <a:p>
            <a:pPr marL="285750" lvl="1" indent="-285750">
              <a:buFontTx/>
              <a:buChar char="-"/>
            </a:pPr>
            <a:endParaRPr lang="en-GB" dirty="0" smtClean="0"/>
          </a:p>
          <a:p>
            <a:pPr marL="0" lvl="1"/>
            <a:endParaRPr lang="en-GB" dirty="0"/>
          </a:p>
          <a:p>
            <a:endParaRPr lang="en-GB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90783" y="3516610"/>
            <a:ext cx="3048000" cy="2286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1924" y="3373276"/>
            <a:ext cx="3211810" cy="240885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687" y="3135610"/>
            <a:ext cx="3556000" cy="2667000"/>
          </a:xfrm>
          <a:prstGeom prst="rect">
            <a:avLst/>
          </a:prstGeom>
        </p:spPr>
      </p:pic>
      <p:pic>
        <p:nvPicPr>
          <p:cNvPr id="8" name="Image 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7"/>
          <a:stretch/>
        </p:blipFill>
        <p:spPr bwMode="auto">
          <a:xfrm>
            <a:off x="8319135" y="0"/>
            <a:ext cx="824865" cy="8686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Connecteur droit 11"/>
          <p:cNvCxnSpPr/>
          <p:nvPr/>
        </p:nvCxnSpPr>
        <p:spPr>
          <a:xfrm>
            <a:off x="5522687" y="914400"/>
            <a:ext cx="3621313" cy="15620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3"/>
          <p:cNvSpPr txBox="1"/>
          <p:nvPr/>
        </p:nvSpPr>
        <p:spPr>
          <a:xfrm>
            <a:off x="404495" y="1310061"/>
            <a:ext cx="8320405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GB" sz="2800" b="1" spc="-10" dirty="0" err="1">
                <a:solidFill>
                  <a:schemeClr val="accent6">
                    <a:lumMod val="75000"/>
                  </a:schemeClr>
                </a:solidFill>
                <a:cs typeface="Calibri"/>
              </a:rPr>
              <a:t>Résultats</a:t>
            </a:r>
            <a:r>
              <a:rPr sz="2800" b="1" spc="-1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:</a:t>
            </a:r>
            <a:endParaRPr sz="2800" dirty="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"/>
              <a:tabLst>
                <a:tab pos="469900" algn="l"/>
              </a:tabLst>
            </a:pPr>
            <a:r>
              <a:rPr lang="fr-FR" sz="2400" spc="-5" dirty="0">
                <a:cs typeface="Calibri"/>
              </a:rPr>
              <a:t>40 systèmes solaires ont été installés</a:t>
            </a:r>
            <a:endParaRPr lang="en-GB" sz="2400" spc="-5" dirty="0" smtClean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"/>
              <a:tabLst>
                <a:tab pos="469900" algn="l"/>
              </a:tabLst>
            </a:pPr>
            <a:r>
              <a:rPr lang="en-GB" sz="2400" spc="-5" dirty="0" smtClean="0">
                <a:latin typeface="Calibri"/>
                <a:cs typeface="Calibri"/>
              </a:rPr>
              <a:t>8056</a:t>
            </a:r>
            <a:r>
              <a:rPr sz="2400" spc="30" dirty="0" smtClean="0">
                <a:latin typeface="Calibri"/>
                <a:cs typeface="Calibri"/>
              </a:rPr>
              <a:t> </a:t>
            </a:r>
            <a:r>
              <a:rPr lang="en-GB" sz="2400" spc="30" dirty="0" err="1">
                <a:cs typeface="Calibri"/>
              </a:rPr>
              <a:t>lumières</a:t>
            </a:r>
            <a:r>
              <a:rPr lang="en-GB" sz="2400" spc="30" dirty="0">
                <a:cs typeface="Calibri"/>
              </a:rPr>
              <a:t> </a:t>
            </a:r>
            <a:r>
              <a:rPr lang="en-GB" sz="2400" spc="30" dirty="0" err="1">
                <a:cs typeface="Calibri"/>
              </a:rPr>
              <a:t>louées</a:t>
            </a:r>
            <a:endParaRPr lang="en-GB" sz="2400" spc="30" dirty="0" smtClean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"/>
              <a:tabLst>
                <a:tab pos="469900" algn="l"/>
              </a:tabLst>
            </a:pPr>
            <a:r>
              <a:rPr lang="fr-FR" sz="2400" spc="-5" dirty="0" smtClean="0">
                <a:cs typeface="Calibri"/>
              </a:rPr>
              <a:t>Eviter </a:t>
            </a:r>
            <a:r>
              <a:rPr lang="fr-FR" sz="2400" spc="-5" dirty="0">
                <a:cs typeface="Calibri"/>
              </a:rPr>
              <a:t>l'émission de 1,2 tonne de CO2 par </a:t>
            </a:r>
            <a:r>
              <a:rPr lang="fr-FR" sz="2400" spc="-5" dirty="0" smtClean="0">
                <a:cs typeface="Calibri"/>
              </a:rPr>
              <a:t>jour..</a:t>
            </a:r>
            <a:endParaRPr lang="en-GB" sz="2400" spc="-5" dirty="0" smtClean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504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508611"/>
            <a:ext cx="5606923" cy="553998"/>
          </a:xfrm>
        </p:spPr>
        <p:txBody>
          <a:bodyPr/>
          <a:lstStyle/>
          <a:p>
            <a:r>
              <a:rPr lang="en-GB" sz="3600" dirty="0" err="1" smtClean="0">
                <a:solidFill>
                  <a:schemeClr val="accent6">
                    <a:lumMod val="75000"/>
                  </a:schemeClr>
                </a:solidFill>
              </a:rPr>
              <a:t>Objectif</a:t>
            </a:r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 2: Formation</a:t>
            </a:r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838200" cy="872553"/>
          </a:xfrm>
          <a:prstGeom prst="rect">
            <a:avLst/>
          </a:prstGeom>
        </p:spPr>
      </p:pic>
      <p:sp>
        <p:nvSpPr>
          <p:cNvPr id="9" name="Espace réservé du texte 11"/>
          <p:cNvSpPr>
            <a:spLocks noGrp="1"/>
          </p:cNvSpPr>
          <p:nvPr>
            <p:ph type="body" idx="1"/>
          </p:nvPr>
        </p:nvSpPr>
        <p:spPr>
          <a:xfrm>
            <a:off x="4495800" y="1905000"/>
            <a:ext cx="4242680" cy="1847965"/>
          </a:xfrm>
        </p:spPr>
        <p:txBody>
          <a:bodyPr/>
          <a:lstStyle/>
          <a:p>
            <a:pPr marL="469900" indent="-457200">
              <a:lnSpc>
                <a:spcPct val="100000"/>
              </a:lnSpc>
              <a:buFont typeface="Wingdings"/>
              <a:buChar char=""/>
              <a:tabLst>
                <a:tab pos="469900" algn="l"/>
              </a:tabLst>
            </a:pPr>
            <a:r>
              <a:rPr lang="fr-FR" b="0" spc="-5" dirty="0"/>
              <a:t>Créé des emplois pour 40</a:t>
            </a:r>
            <a:r>
              <a:rPr lang="fr-FR" b="0" spc="20" dirty="0"/>
              <a:t> </a:t>
            </a:r>
            <a:r>
              <a:rPr lang="fr-FR" b="0" spc="-10" dirty="0" err="1"/>
              <a:t>franchisees</a:t>
            </a:r>
            <a:endParaRPr lang="fr-FR" b="0" spc="10" dirty="0"/>
          </a:p>
          <a:p>
            <a:pPr marL="469900" indent="-457200">
              <a:lnSpc>
                <a:spcPct val="100000"/>
              </a:lnSpc>
              <a:buFont typeface="Wingdings"/>
              <a:buChar char=""/>
              <a:tabLst>
                <a:tab pos="469900" algn="l"/>
              </a:tabLst>
            </a:pPr>
            <a:r>
              <a:rPr lang="fr-FR" b="0" spc="-5" dirty="0" err="1"/>
              <a:t>Franchisees</a:t>
            </a:r>
            <a:r>
              <a:rPr lang="fr-FR" b="0" spc="-5" dirty="0"/>
              <a:t> créé des emplois pour 40 assistants</a:t>
            </a:r>
          </a:p>
          <a:p>
            <a:pPr marL="469900" indent="-457200">
              <a:buFont typeface="Wingdings"/>
              <a:buChar char=""/>
              <a:tabLst>
                <a:tab pos="469900" algn="l"/>
              </a:tabLst>
            </a:pPr>
            <a:r>
              <a:rPr lang="fr-FR" b="0" spc="-10" dirty="0"/>
              <a:t>Qui servent 40.280 bénéficiaires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800" b="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Connecteur droit 16"/>
          <p:cNvCxnSpPr/>
          <p:nvPr/>
        </p:nvCxnSpPr>
        <p:spPr>
          <a:xfrm>
            <a:off x="4989389" y="914400"/>
            <a:ext cx="4154611" cy="0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2411" y="2004556"/>
            <a:ext cx="4834297" cy="362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9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76027"/>
            <a:ext cx="3788420" cy="1080492"/>
          </a:xfrm>
          <a:custGeom>
            <a:avLst/>
            <a:gdLst/>
            <a:ahLst/>
            <a:cxnLst/>
            <a:rect l="l" t="t" r="r" b="b"/>
            <a:pathLst>
              <a:path w="5387975" h="1536700">
                <a:moveTo>
                  <a:pt x="0" y="1536700"/>
                </a:moveTo>
                <a:lnTo>
                  <a:pt x="5387975" y="1536700"/>
                </a:lnTo>
                <a:lnTo>
                  <a:pt x="5387975" y="0"/>
                </a:lnTo>
                <a:lnTo>
                  <a:pt x="0" y="0"/>
                </a:lnTo>
                <a:lnTo>
                  <a:pt x="0" y="1536700"/>
                </a:lnTo>
                <a:close/>
              </a:path>
            </a:pathLst>
          </a:custGeom>
          <a:solidFill>
            <a:srgbClr val="F3AF1E">
              <a:alpha val="58000"/>
            </a:srgbClr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" name="object 3"/>
          <p:cNvSpPr/>
          <p:nvPr/>
        </p:nvSpPr>
        <p:spPr>
          <a:xfrm>
            <a:off x="504527" y="4876800"/>
            <a:ext cx="1812727" cy="1330523"/>
          </a:xfrm>
          <a:custGeom>
            <a:avLst/>
            <a:gdLst/>
            <a:ahLst/>
            <a:cxnLst/>
            <a:rect l="l" t="t" r="r" b="b"/>
            <a:pathLst>
              <a:path w="2578100" h="1892300">
                <a:moveTo>
                  <a:pt x="0" y="1892300"/>
                </a:moveTo>
                <a:lnTo>
                  <a:pt x="2578100" y="1892300"/>
                </a:lnTo>
                <a:lnTo>
                  <a:pt x="2578100" y="0"/>
                </a:lnTo>
                <a:lnTo>
                  <a:pt x="0" y="0"/>
                </a:lnTo>
                <a:lnTo>
                  <a:pt x="0" y="1892300"/>
                </a:lnTo>
                <a:close/>
              </a:path>
            </a:pathLst>
          </a:custGeom>
          <a:solidFill>
            <a:srgbClr val="F3AF1E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" name="object 4"/>
          <p:cNvSpPr txBox="1"/>
          <p:nvPr/>
        </p:nvSpPr>
        <p:spPr>
          <a:xfrm>
            <a:off x="660797" y="5091172"/>
            <a:ext cx="1435894" cy="928628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>
              <a:spcBef>
                <a:spcPts val="70"/>
              </a:spcBef>
            </a:pPr>
            <a:r>
              <a:rPr sz="5976" b="1" spc="-22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984" b="1" spc="-4" dirty="0">
                <a:solidFill>
                  <a:srgbClr val="FFFFFF"/>
                </a:solidFill>
                <a:latin typeface="Arial"/>
                <a:cs typeface="Arial"/>
              </a:rPr>
              <a:t>dministration </a:t>
            </a:r>
            <a:r>
              <a:rPr sz="984" b="1" spc="-39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endParaRPr sz="984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98847" y="5916401"/>
            <a:ext cx="527745" cy="160469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>
              <a:spcBef>
                <a:spcPts val="70"/>
              </a:spcBef>
            </a:pPr>
            <a:r>
              <a:rPr sz="984" b="1" spc="-11" dirty="0">
                <a:solidFill>
                  <a:srgbClr val="FFFFFF"/>
                </a:solidFill>
                <a:latin typeface="Arial"/>
                <a:cs typeface="Arial"/>
              </a:rPr>
              <a:t>Planning</a:t>
            </a:r>
            <a:endParaRPr sz="984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76557" y="4865919"/>
            <a:ext cx="1812727" cy="1083266"/>
          </a:xfrm>
          <a:prstGeom prst="rect">
            <a:avLst/>
          </a:prstGeom>
          <a:solidFill>
            <a:srgbClr val="F3AF1E"/>
          </a:solidFill>
        </p:spPr>
        <p:txBody>
          <a:bodyPr vert="horz" wrap="square" lIns="0" tIns="162073" rIns="0" bIns="0" rtlCol="0">
            <a:spAutoFit/>
          </a:bodyPr>
          <a:lstStyle/>
          <a:p>
            <a:pPr marL="227699">
              <a:spcBef>
                <a:spcPts val="1275"/>
              </a:spcBef>
            </a:pPr>
            <a:r>
              <a:rPr sz="5976" b="1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984" b="1" spc="-11" dirty="0">
                <a:solidFill>
                  <a:srgbClr val="FFFFFF"/>
                </a:solidFill>
                <a:latin typeface="Arial"/>
                <a:cs typeface="Arial"/>
              </a:rPr>
              <a:t>uality </a:t>
            </a:r>
            <a:r>
              <a:rPr sz="984" b="1" spc="4" dirty="0">
                <a:solidFill>
                  <a:srgbClr val="FFFFFF"/>
                </a:solidFill>
                <a:latin typeface="Arial"/>
                <a:cs typeface="Arial"/>
              </a:rPr>
              <a:t>cont</a:t>
            </a:r>
            <a:r>
              <a:rPr sz="984" b="1" spc="-2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984" b="1" spc="-11" dirty="0">
                <a:solidFill>
                  <a:srgbClr val="FFFFFF"/>
                </a:solidFill>
                <a:latin typeface="Arial"/>
                <a:cs typeface="Arial"/>
              </a:rPr>
              <a:t>ol</a:t>
            </a:r>
            <a:endParaRPr sz="984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05776" y="4880448"/>
            <a:ext cx="1812727" cy="1083266"/>
          </a:xfrm>
          <a:prstGeom prst="rect">
            <a:avLst/>
          </a:prstGeom>
          <a:solidFill>
            <a:srgbClr val="F3AF1E"/>
          </a:solidFill>
        </p:spPr>
        <p:txBody>
          <a:bodyPr vert="horz" wrap="square" lIns="0" tIns="162073" rIns="0" bIns="0" rtlCol="0">
            <a:spAutoFit/>
          </a:bodyPr>
          <a:lstStyle/>
          <a:p>
            <a:pPr marL="156264">
              <a:spcBef>
                <a:spcPts val="1275"/>
              </a:spcBef>
            </a:pPr>
            <a:r>
              <a:rPr sz="5976" b="1" spc="109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984" b="1" spc="-4" dirty="0">
                <a:solidFill>
                  <a:srgbClr val="FFFFFF"/>
                </a:solidFill>
                <a:latin typeface="Arial"/>
                <a:cs typeface="Arial"/>
              </a:rPr>
              <a:t>ommunication</a:t>
            </a:r>
            <a:endParaRPr sz="984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8305" y="4874888"/>
            <a:ext cx="1812727" cy="1083266"/>
          </a:xfrm>
          <a:prstGeom prst="rect">
            <a:avLst/>
          </a:prstGeom>
          <a:solidFill>
            <a:srgbClr val="F3AF1E"/>
          </a:solidFill>
        </p:spPr>
        <p:txBody>
          <a:bodyPr vert="horz" wrap="square" lIns="0" tIns="162073" rIns="0" bIns="0" rtlCol="0">
            <a:spAutoFit/>
          </a:bodyPr>
          <a:lstStyle/>
          <a:p>
            <a:pPr marL="415216">
              <a:spcBef>
                <a:spcPts val="1275"/>
              </a:spcBef>
            </a:pPr>
            <a:r>
              <a:rPr sz="5976" b="1" spc="-112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84" b="1" spc="-4" dirty="0">
                <a:solidFill>
                  <a:srgbClr val="FFFFFF"/>
                </a:solidFill>
                <a:latin typeface="Arial"/>
                <a:cs typeface="Arial"/>
              </a:rPr>
              <a:t>ervice</a:t>
            </a:r>
            <a:endParaRPr sz="984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0633" y="1167146"/>
            <a:ext cx="3360241" cy="787948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marL="8929" marR="3572">
              <a:spcBef>
                <a:spcPts val="70"/>
              </a:spcBef>
            </a:pPr>
            <a:r>
              <a:rPr sz="2531" spc="-116" dirty="0" err="1"/>
              <a:t>Jiro-Ve</a:t>
            </a:r>
            <a:r>
              <a:rPr sz="2531" spc="-116" dirty="0"/>
              <a:t> </a:t>
            </a:r>
            <a:r>
              <a:rPr sz="2531" spc="-80" dirty="0" smtClean="0"/>
              <a:t>academy  </a:t>
            </a:r>
            <a:r>
              <a:rPr sz="2531" spc="-84" dirty="0" smtClean="0"/>
              <a:t>Business </a:t>
            </a:r>
            <a:r>
              <a:rPr sz="2531" spc="-80" dirty="0" smtClean="0"/>
              <a:t>module</a:t>
            </a:r>
            <a:r>
              <a:rPr sz="2531" spc="53" dirty="0" smtClean="0"/>
              <a:t> </a:t>
            </a:r>
            <a:r>
              <a:rPr sz="2531" spc="-105" dirty="0" smtClean="0"/>
              <a:t>training</a:t>
            </a:r>
            <a:endParaRPr sz="2531" dirty="0"/>
          </a:p>
        </p:txBody>
      </p:sp>
      <p:sp>
        <p:nvSpPr>
          <p:cNvPr id="10" name="object 10"/>
          <p:cNvSpPr txBox="1"/>
          <p:nvPr/>
        </p:nvSpPr>
        <p:spPr>
          <a:xfrm>
            <a:off x="749847" y="4468377"/>
            <a:ext cx="1285428" cy="398483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531" spc="-74" dirty="0">
                <a:solidFill>
                  <a:srgbClr val="F3AF1E"/>
                </a:solidFill>
                <a:latin typeface="Arial"/>
                <a:cs typeface="Arial"/>
              </a:rPr>
              <a:t>Module</a:t>
            </a:r>
            <a:r>
              <a:rPr sz="2531" spc="-56" dirty="0">
                <a:solidFill>
                  <a:srgbClr val="F3AF1E"/>
                </a:solidFill>
                <a:latin typeface="Arial"/>
                <a:cs typeface="Arial"/>
              </a:rPr>
              <a:t> </a:t>
            </a:r>
            <a:r>
              <a:rPr sz="2531" spc="-4" dirty="0">
                <a:solidFill>
                  <a:srgbClr val="F3AF1E"/>
                </a:solidFill>
                <a:latin typeface="Arial"/>
                <a:cs typeface="Arial"/>
              </a:rPr>
              <a:t>1</a:t>
            </a:r>
            <a:endParaRPr sz="2531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28640" y="4478317"/>
            <a:ext cx="1285428" cy="398483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531" spc="-74" dirty="0">
                <a:solidFill>
                  <a:srgbClr val="F3AF1E"/>
                </a:solidFill>
                <a:latin typeface="Arial"/>
                <a:cs typeface="Arial"/>
              </a:rPr>
              <a:t>Module</a:t>
            </a:r>
            <a:r>
              <a:rPr sz="2531" spc="-56" dirty="0">
                <a:solidFill>
                  <a:srgbClr val="F3AF1E"/>
                </a:solidFill>
                <a:latin typeface="Arial"/>
                <a:cs typeface="Arial"/>
              </a:rPr>
              <a:t> </a:t>
            </a:r>
            <a:r>
              <a:rPr sz="2531" spc="-4" dirty="0">
                <a:solidFill>
                  <a:srgbClr val="F3AF1E"/>
                </a:solidFill>
                <a:latin typeface="Arial"/>
                <a:cs typeface="Arial"/>
              </a:rPr>
              <a:t>2</a:t>
            </a:r>
            <a:endParaRPr sz="2531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3162" y="4478317"/>
            <a:ext cx="1285428" cy="398483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531" spc="-74" dirty="0">
                <a:solidFill>
                  <a:srgbClr val="F3AF1E"/>
                </a:solidFill>
                <a:latin typeface="Arial"/>
                <a:cs typeface="Arial"/>
              </a:rPr>
              <a:t>Module</a:t>
            </a:r>
            <a:r>
              <a:rPr sz="2531" spc="-56" dirty="0">
                <a:solidFill>
                  <a:srgbClr val="F3AF1E"/>
                </a:solidFill>
                <a:latin typeface="Arial"/>
                <a:cs typeface="Arial"/>
              </a:rPr>
              <a:t> </a:t>
            </a:r>
            <a:r>
              <a:rPr sz="2531" spc="-4" dirty="0">
                <a:solidFill>
                  <a:srgbClr val="F3AF1E"/>
                </a:solidFill>
                <a:latin typeface="Arial"/>
                <a:cs typeface="Arial"/>
              </a:rPr>
              <a:t>3</a:t>
            </a:r>
            <a:endParaRPr sz="2531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41955" y="4467436"/>
            <a:ext cx="1285428" cy="398483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marL="8929">
              <a:spcBef>
                <a:spcPts val="70"/>
              </a:spcBef>
            </a:pPr>
            <a:r>
              <a:rPr sz="2531" spc="-74" dirty="0">
                <a:solidFill>
                  <a:srgbClr val="F3AF1E"/>
                </a:solidFill>
                <a:latin typeface="Arial"/>
                <a:cs typeface="Arial"/>
              </a:rPr>
              <a:t>Module</a:t>
            </a:r>
            <a:r>
              <a:rPr sz="2531" spc="-56" dirty="0">
                <a:solidFill>
                  <a:srgbClr val="F3AF1E"/>
                </a:solidFill>
                <a:latin typeface="Arial"/>
                <a:cs typeface="Arial"/>
              </a:rPr>
              <a:t> </a:t>
            </a:r>
            <a:r>
              <a:rPr sz="2531" spc="-4" dirty="0">
                <a:solidFill>
                  <a:srgbClr val="F3AF1E"/>
                </a:solidFill>
                <a:latin typeface="Arial"/>
                <a:cs typeface="Arial"/>
              </a:rPr>
              <a:t>4</a:t>
            </a:r>
            <a:endParaRPr sz="2531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60859" y="4357688"/>
            <a:ext cx="6911578" cy="0"/>
          </a:xfrm>
          <a:custGeom>
            <a:avLst/>
            <a:gdLst/>
            <a:ahLst/>
            <a:cxnLst/>
            <a:rect l="l" t="t" r="r" b="b"/>
            <a:pathLst>
              <a:path w="9829800">
                <a:moveTo>
                  <a:pt x="0" y="0"/>
                </a:moveTo>
                <a:lnTo>
                  <a:pt x="9829800" y="0"/>
                </a:lnTo>
              </a:path>
            </a:pathLst>
          </a:custGeom>
          <a:ln w="25400">
            <a:solidFill>
              <a:srgbClr val="F3AF1E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5" name="object 15"/>
          <p:cNvSpPr/>
          <p:nvPr/>
        </p:nvSpPr>
        <p:spPr>
          <a:xfrm>
            <a:off x="5486400" y="2055883"/>
            <a:ext cx="2170361" cy="1251941"/>
          </a:xfrm>
          <a:custGeom>
            <a:avLst/>
            <a:gdLst/>
            <a:ahLst/>
            <a:cxnLst/>
            <a:rect l="l" t="t" r="r" b="b"/>
            <a:pathLst>
              <a:path w="3086734" h="1780539">
                <a:moveTo>
                  <a:pt x="3085045" y="0"/>
                </a:moveTo>
                <a:lnTo>
                  <a:pt x="1333" y="38"/>
                </a:lnTo>
                <a:lnTo>
                  <a:pt x="876" y="7213"/>
                </a:lnTo>
                <a:lnTo>
                  <a:pt x="0" y="14389"/>
                </a:lnTo>
                <a:lnTo>
                  <a:pt x="76" y="1764474"/>
                </a:lnTo>
                <a:lnTo>
                  <a:pt x="1384" y="1772551"/>
                </a:lnTo>
                <a:lnTo>
                  <a:pt x="2044" y="1780209"/>
                </a:lnTo>
                <a:lnTo>
                  <a:pt x="3086481" y="1780209"/>
                </a:lnTo>
                <a:lnTo>
                  <a:pt x="3086475" y="1562938"/>
                </a:lnTo>
                <a:lnTo>
                  <a:pt x="806907" y="1562938"/>
                </a:lnTo>
                <a:lnTo>
                  <a:pt x="320382" y="209854"/>
                </a:lnTo>
                <a:lnTo>
                  <a:pt x="3086435" y="209854"/>
                </a:lnTo>
                <a:lnTo>
                  <a:pt x="3086430" y="30187"/>
                </a:lnTo>
                <a:lnTo>
                  <a:pt x="3086281" y="22643"/>
                </a:lnTo>
                <a:lnTo>
                  <a:pt x="3085876" y="14389"/>
                </a:lnTo>
                <a:lnTo>
                  <a:pt x="3085447" y="7213"/>
                </a:lnTo>
                <a:lnTo>
                  <a:pt x="3085045" y="0"/>
                </a:lnTo>
                <a:close/>
              </a:path>
              <a:path w="3086734" h="1780539">
                <a:moveTo>
                  <a:pt x="3086435" y="210273"/>
                </a:moveTo>
                <a:lnTo>
                  <a:pt x="1584693" y="210273"/>
                </a:lnTo>
                <a:lnTo>
                  <a:pt x="1582924" y="218164"/>
                </a:lnTo>
                <a:lnTo>
                  <a:pt x="1577958" y="234833"/>
                </a:lnTo>
                <a:lnTo>
                  <a:pt x="1559383" y="291840"/>
                </a:lnTo>
                <a:lnTo>
                  <a:pt x="1546249" y="330842"/>
                </a:lnTo>
                <a:lnTo>
                  <a:pt x="1530867" y="375953"/>
                </a:lnTo>
                <a:lnTo>
                  <a:pt x="1513474" y="426506"/>
                </a:lnTo>
                <a:lnTo>
                  <a:pt x="1494308" y="481834"/>
                </a:lnTo>
                <a:lnTo>
                  <a:pt x="1473606" y="541267"/>
                </a:lnTo>
                <a:lnTo>
                  <a:pt x="1451605" y="604140"/>
                </a:lnTo>
                <a:lnTo>
                  <a:pt x="1428542" y="669784"/>
                </a:lnTo>
                <a:lnTo>
                  <a:pt x="1404655" y="737533"/>
                </a:lnTo>
                <a:lnTo>
                  <a:pt x="1355358" y="876671"/>
                </a:lnTo>
                <a:lnTo>
                  <a:pt x="1305611" y="1016215"/>
                </a:lnTo>
                <a:lnTo>
                  <a:pt x="1257314" y="1150824"/>
                </a:lnTo>
                <a:lnTo>
                  <a:pt x="1234302" y="1214609"/>
                </a:lnTo>
                <a:lnTo>
                  <a:pt x="1212365" y="1275158"/>
                </a:lnTo>
                <a:lnTo>
                  <a:pt x="1191738" y="1331803"/>
                </a:lnTo>
                <a:lnTo>
                  <a:pt x="1172661" y="1383877"/>
                </a:lnTo>
                <a:lnTo>
                  <a:pt x="1155370" y="1430711"/>
                </a:lnTo>
                <a:lnTo>
                  <a:pt x="1140102" y="1471640"/>
                </a:lnTo>
                <a:lnTo>
                  <a:pt x="1116586" y="1533107"/>
                </a:lnTo>
                <a:lnTo>
                  <a:pt x="1104011" y="1562938"/>
                </a:lnTo>
                <a:lnTo>
                  <a:pt x="3086475" y="1562938"/>
                </a:lnTo>
                <a:lnTo>
                  <a:pt x="3086475" y="1561668"/>
                </a:lnTo>
                <a:lnTo>
                  <a:pt x="1739226" y="1561668"/>
                </a:lnTo>
                <a:lnTo>
                  <a:pt x="1739226" y="210667"/>
                </a:lnTo>
                <a:lnTo>
                  <a:pt x="3086435" y="210667"/>
                </a:lnTo>
                <a:lnTo>
                  <a:pt x="3086435" y="210273"/>
                </a:lnTo>
                <a:close/>
              </a:path>
              <a:path w="3086734" h="1780539">
                <a:moveTo>
                  <a:pt x="3086435" y="210667"/>
                </a:moveTo>
                <a:lnTo>
                  <a:pt x="2751264" y="210667"/>
                </a:lnTo>
                <a:lnTo>
                  <a:pt x="2751264" y="440004"/>
                </a:lnTo>
                <a:lnTo>
                  <a:pt x="2018372" y="440004"/>
                </a:lnTo>
                <a:lnTo>
                  <a:pt x="2018372" y="735304"/>
                </a:lnTo>
                <a:lnTo>
                  <a:pt x="2699308" y="735304"/>
                </a:lnTo>
                <a:lnTo>
                  <a:pt x="2699308" y="969251"/>
                </a:lnTo>
                <a:lnTo>
                  <a:pt x="2018322" y="969251"/>
                </a:lnTo>
                <a:lnTo>
                  <a:pt x="2018322" y="1330401"/>
                </a:lnTo>
                <a:lnTo>
                  <a:pt x="2777464" y="1330401"/>
                </a:lnTo>
                <a:lnTo>
                  <a:pt x="2777464" y="1561668"/>
                </a:lnTo>
                <a:lnTo>
                  <a:pt x="3086475" y="1561668"/>
                </a:lnTo>
                <a:lnTo>
                  <a:pt x="3086435" y="210667"/>
                </a:lnTo>
                <a:close/>
              </a:path>
              <a:path w="3086734" h="1780539">
                <a:moveTo>
                  <a:pt x="3086435" y="209854"/>
                </a:moveTo>
                <a:lnTo>
                  <a:pt x="623214" y="209854"/>
                </a:lnTo>
                <a:lnTo>
                  <a:pt x="965352" y="1203477"/>
                </a:lnTo>
                <a:lnTo>
                  <a:pt x="1296543" y="210273"/>
                </a:lnTo>
                <a:lnTo>
                  <a:pt x="3086435" y="210273"/>
                </a:lnTo>
                <a:lnTo>
                  <a:pt x="3086435" y="209854"/>
                </a:lnTo>
                <a:close/>
              </a:path>
            </a:pathLst>
          </a:custGeom>
          <a:solidFill>
            <a:srgbClr val="F1AE1F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6" name="object 16"/>
          <p:cNvSpPr/>
          <p:nvPr/>
        </p:nvSpPr>
        <p:spPr>
          <a:xfrm>
            <a:off x="5486400" y="1066800"/>
            <a:ext cx="2170361" cy="1014859"/>
          </a:xfrm>
          <a:custGeom>
            <a:avLst/>
            <a:gdLst/>
            <a:ahLst/>
            <a:cxnLst/>
            <a:rect l="l" t="t" r="r" b="b"/>
            <a:pathLst>
              <a:path w="3086734" h="1443355">
                <a:moveTo>
                  <a:pt x="3084448" y="0"/>
                </a:moveTo>
                <a:lnTo>
                  <a:pt x="0" y="0"/>
                </a:lnTo>
                <a:lnTo>
                  <a:pt x="50" y="1412544"/>
                </a:lnTo>
                <a:lnTo>
                  <a:pt x="197" y="1420090"/>
                </a:lnTo>
                <a:lnTo>
                  <a:pt x="599" y="1428343"/>
                </a:lnTo>
                <a:lnTo>
                  <a:pt x="1435" y="1442732"/>
                </a:lnTo>
                <a:lnTo>
                  <a:pt x="3085134" y="1442694"/>
                </a:lnTo>
                <a:lnTo>
                  <a:pt x="3085617" y="1435519"/>
                </a:lnTo>
                <a:lnTo>
                  <a:pt x="3086480" y="1428343"/>
                </a:lnTo>
                <a:lnTo>
                  <a:pt x="3086468" y="15392"/>
                </a:lnTo>
                <a:lnTo>
                  <a:pt x="3085096" y="7289"/>
                </a:lnTo>
                <a:lnTo>
                  <a:pt x="3084448" y="0"/>
                </a:lnTo>
                <a:close/>
              </a:path>
            </a:pathLst>
          </a:custGeom>
          <a:solidFill>
            <a:srgbClr val="000101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7" name="object 17"/>
          <p:cNvSpPr/>
          <p:nvPr/>
        </p:nvSpPr>
        <p:spPr>
          <a:xfrm>
            <a:off x="6701006" y="2996642"/>
            <a:ext cx="730448" cy="162520"/>
          </a:xfrm>
          <a:custGeom>
            <a:avLst/>
            <a:gdLst/>
            <a:ahLst/>
            <a:cxnLst/>
            <a:rect l="l" t="t" r="r" b="b"/>
            <a:pathLst>
              <a:path w="1038859" h="231139">
                <a:moveTo>
                  <a:pt x="0" y="231140"/>
                </a:moveTo>
                <a:lnTo>
                  <a:pt x="1038250" y="231140"/>
                </a:lnTo>
                <a:lnTo>
                  <a:pt x="1038250" y="0"/>
                </a:lnTo>
                <a:lnTo>
                  <a:pt x="0" y="0"/>
                </a:lnTo>
                <a:lnTo>
                  <a:pt x="0" y="231140"/>
                </a:lnTo>
                <a:close/>
              </a:path>
            </a:pathLst>
          </a:custGeom>
          <a:solidFill>
            <a:srgbClr val="0A0B0B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8" name="object 18"/>
          <p:cNvSpPr/>
          <p:nvPr/>
        </p:nvSpPr>
        <p:spPr>
          <a:xfrm>
            <a:off x="6710425" y="2743039"/>
            <a:ext cx="196453" cy="253603"/>
          </a:xfrm>
          <a:custGeom>
            <a:avLst/>
            <a:gdLst/>
            <a:ahLst/>
            <a:cxnLst/>
            <a:rect l="l" t="t" r="r" b="b"/>
            <a:pathLst>
              <a:path w="279400" h="360679">
                <a:moveTo>
                  <a:pt x="0" y="360679"/>
                </a:moveTo>
                <a:lnTo>
                  <a:pt x="279107" y="360679"/>
                </a:lnTo>
                <a:lnTo>
                  <a:pt x="279107" y="0"/>
                </a:lnTo>
                <a:lnTo>
                  <a:pt x="0" y="0"/>
                </a:lnTo>
                <a:lnTo>
                  <a:pt x="0" y="360679"/>
                </a:lnTo>
                <a:close/>
              </a:path>
            </a:pathLst>
          </a:custGeom>
          <a:solidFill>
            <a:srgbClr val="0A0B0B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19" name="object 19"/>
          <p:cNvSpPr/>
          <p:nvPr/>
        </p:nvSpPr>
        <p:spPr>
          <a:xfrm>
            <a:off x="6701006" y="2577057"/>
            <a:ext cx="675084" cy="165199"/>
          </a:xfrm>
          <a:custGeom>
            <a:avLst/>
            <a:gdLst/>
            <a:ahLst/>
            <a:cxnLst/>
            <a:rect l="l" t="t" r="r" b="b"/>
            <a:pathLst>
              <a:path w="960120" h="234950">
                <a:moveTo>
                  <a:pt x="0" y="234949"/>
                </a:moveTo>
                <a:lnTo>
                  <a:pt x="960094" y="234949"/>
                </a:lnTo>
                <a:lnTo>
                  <a:pt x="960094" y="0"/>
                </a:lnTo>
                <a:lnTo>
                  <a:pt x="0" y="0"/>
                </a:lnTo>
                <a:lnTo>
                  <a:pt x="0" y="234949"/>
                </a:lnTo>
                <a:close/>
              </a:path>
            </a:pathLst>
          </a:custGeom>
          <a:solidFill>
            <a:srgbClr val="0A0B0B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0" name="object 20"/>
          <p:cNvSpPr/>
          <p:nvPr/>
        </p:nvSpPr>
        <p:spPr>
          <a:xfrm>
            <a:off x="6706026" y="2369888"/>
            <a:ext cx="196453" cy="207169"/>
          </a:xfrm>
          <a:custGeom>
            <a:avLst/>
            <a:gdLst/>
            <a:ahLst/>
            <a:cxnLst/>
            <a:rect l="l" t="t" r="r" b="b"/>
            <a:pathLst>
              <a:path w="279400" h="294639">
                <a:moveTo>
                  <a:pt x="0" y="294640"/>
                </a:moveTo>
                <a:lnTo>
                  <a:pt x="279158" y="294640"/>
                </a:lnTo>
                <a:lnTo>
                  <a:pt x="279158" y="0"/>
                </a:lnTo>
                <a:lnTo>
                  <a:pt x="0" y="0"/>
                </a:lnTo>
                <a:lnTo>
                  <a:pt x="0" y="294640"/>
                </a:lnTo>
                <a:close/>
              </a:path>
            </a:pathLst>
          </a:custGeom>
          <a:solidFill>
            <a:srgbClr val="0A0B0B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1" name="object 21"/>
          <p:cNvSpPr/>
          <p:nvPr/>
        </p:nvSpPr>
        <p:spPr>
          <a:xfrm>
            <a:off x="6706330" y="2208598"/>
            <a:ext cx="711696" cy="161627"/>
          </a:xfrm>
          <a:custGeom>
            <a:avLst/>
            <a:gdLst/>
            <a:ahLst/>
            <a:cxnLst/>
            <a:rect l="l" t="t" r="r" b="b"/>
            <a:pathLst>
              <a:path w="1012190" h="229870">
                <a:moveTo>
                  <a:pt x="0" y="229870"/>
                </a:moveTo>
                <a:lnTo>
                  <a:pt x="1012050" y="229870"/>
                </a:lnTo>
                <a:lnTo>
                  <a:pt x="1012050" y="0"/>
                </a:lnTo>
                <a:lnTo>
                  <a:pt x="0" y="0"/>
                </a:lnTo>
                <a:lnTo>
                  <a:pt x="0" y="229870"/>
                </a:lnTo>
                <a:close/>
              </a:path>
            </a:pathLst>
          </a:custGeom>
          <a:solidFill>
            <a:srgbClr val="0A0B0B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2" name="object 22"/>
          <p:cNvSpPr/>
          <p:nvPr/>
        </p:nvSpPr>
        <p:spPr>
          <a:xfrm>
            <a:off x="5717553" y="2198795"/>
            <a:ext cx="889397" cy="951458"/>
          </a:xfrm>
          <a:custGeom>
            <a:avLst/>
            <a:gdLst/>
            <a:ahLst/>
            <a:cxnLst/>
            <a:rect l="l" t="t" r="r" b="b"/>
            <a:pathLst>
              <a:path w="1264920" h="1353185">
                <a:moveTo>
                  <a:pt x="302831" y="0"/>
                </a:moveTo>
                <a:lnTo>
                  <a:pt x="0" y="0"/>
                </a:lnTo>
                <a:lnTo>
                  <a:pt x="486537" y="1353083"/>
                </a:lnTo>
                <a:lnTo>
                  <a:pt x="783628" y="1353083"/>
                </a:lnTo>
                <a:lnTo>
                  <a:pt x="788430" y="1342456"/>
                </a:lnTo>
                <a:lnTo>
                  <a:pt x="806715" y="1296139"/>
                </a:lnTo>
                <a:lnTo>
                  <a:pt x="834991" y="1220856"/>
                </a:lnTo>
                <a:lnTo>
                  <a:pt x="852283" y="1174022"/>
                </a:lnTo>
                <a:lnTo>
                  <a:pt x="871361" y="1121948"/>
                </a:lnTo>
                <a:lnTo>
                  <a:pt x="891987" y="1065303"/>
                </a:lnTo>
                <a:lnTo>
                  <a:pt x="913925" y="1004754"/>
                </a:lnTo>
                <a:lnTo>
                  <a:pt x="917942" y="993622"/>
                </a:lnTo>
                <a:lnTo>
                  <a:pt x="644969" y="993622"/>
                </a:lnTo>
                <a:lnTo>
                  <a:pt x="302831" y="0"/>
                </a:lnTo>
                <a:close/>
              </a:path>
              <a:path w="1264920" h="1353185">
                <a:moveTo>
                  <a:pt x="1264323" y="419"/>
                </a:moveTo>
                <a:lnTo>
                  <a:pt x="976160" y="419"/>
                </a:lnTo>
                <a:lnTo>
                  <a:pt x="644969" y="993622"/>
                </a:lnTo>
                <a:lnTo>
                  <a:pt x="917942" y="993622"/>
                </a:lnTo>
                <a:lnTo>
                  <a:pt x="936937" y="940969"/>
                </a:lnTo>
                <a:lnTo>
                  <a:pt x="985235" y="806360"/>
                </a:lnTo>
                <a:lnTo>
                  <a:pt x="1034981" y="666816"/>
                </a:lnTo>
                <a:lnTo>
                  <a:pt x="1084278" y="527678"/>
                </a:lnTo>
                <a:lnTo>
                  <a:pt x="1108165" y="459930"/>
                </a:lnTo>
                <a:lnTo>
                  <a:pt x="1131228" y="394285"/>
                </a:lnTo>
                <a:lnTo>
                  <a:pt x="1153229" y="331412"/>
                </a:lnTo>
                <a:lnTo>
                  <a:pt x="1173932" y="271979"/>
                </a:lnTo>
                <a:lnTo>
                  <a:pt x="1193098" y="216652"/>
                </a:lnTo>
                <a:lnTo>
                  <a:pt x="1210492" y="166099"/>
                </a:lnTo>
                <a:lnTo>
                  <a:pt x="1225874" y="120987"/>
                </a:lnTo>
                <a:lnTo>
                  <a:pt x="1239009" y="81985"/>
                </a:lnTo>
                <a:lnTo>
                  <a:pt x="1257585" y="24978"/>
                </a:lnTo>
                <a:lnTo>
                  <a:pt x="1264323" y="419"/>
                </a:lnTo>
                <a:close/>
              </a:path>
            </a:pathLst>
          </a:custGeom>
          <a:solidFill>
            <a:srgbClr val="0A0B0B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3" name="object 23"/>
          <p:cNvSpPr/>
          <p:nvPr/>
        </p:nvSpPr>
        <p:spPr>
          <a:xfrm>
            <a:off x="6613952" y="1202420"/>
            <a:ext cx="537567" cy="529530"/>
          </a:xfrm>
          <a:custGeom>
            <a:avLst/>
            <a:gdLst/>
            <a:ahLst/>
            <a:cxnLst/>
            <a:rect l="l" t="t" r="r" b="b"/>
            <a:pathLst>
              <a:path w="764540" h="753110">
                <a:moveTo>
                  <a:pt x="3835" y="0"/>
                </a:moveTo>
                <a:lnTo>
                  <a:pt x="0" y="37376"/>
                </a:lnTo>
                <a:lnTo>
                  <a:pt x="0" y="89280"/>
                </a:lnTo>
                <a:lnTo>
                  <a:pt x="4724" y="115963"/>
                </a:lnTo>
                <a:lnTo>
                  <a:pt x="59045" y="123511"/>
                </a:lnTo>
                <a:lnTo>
                  <a:pt x="110954" y="133346"/>
                </a:lnTo>
                <a:lnTo>
                  <a:pt x="160460" y="145466"/>
                </a:lnTo>
                <a:lnTo>
                  <a:pt x="207566" y="159868"/>
                </a:lnTo>
                <a:lnTo>
                  <a:pt x="252280" y="176553"/>
                </a:lnTo>
                <a:lnTo>
                  <a:pt x="294607" y="195517"/>
                </a:lnTo>
                <a:lnTo>
                  <a:pt x="334554" y="216760"/>
                </a:lnTo>
                <a:lnTo>
                  <a:pt x="372126" y="240279"/>
                </a:lnTo>
                <a:lnTo>
                  <a:pt x="407329" y="266074"/>
                </a:lnTo>
                <a:lnTo>
                  <a:pt x="440171" y="294142"/>
                </a:lnTo>
                <a:lnTo>
                  <a:pt x="470655" y="324483"/>
                </a:lnTo>
                <a:lnTo>
                  <a:pt x="498790" y="357093"/>
                </a:lnTo>
                <a:lnTo>
                  <a:pt x="524580" y="391972"/>
                </a:lnTo>
                <a:lnTo>
                  <a:pt x="548032" y="429119"/>
                </a:lnTo>
                <a:lnTo>
                  <a:pt x="569151" y="468531"/>
                </a:lnTo>
                <a:lnTo>
                  <a:pt x="587945" y="510207"/>
                </a:lnTo>
                <a:lnTo>
                  <a:pt x="604418" y="554145"/>
                </a:lnTo>
                <a:lnTo>
                  <a:pt x="618577" y="600343"/>
                </a:lnTo>
                <a:lnTo>
                  <a:pt x="630428" y="648801"/>
                </a:lnTo>
                <a:lnTo>
                  <a:pt x="639977" y="699516"/>
                </a:lnTo>
                <a:lnTo>
                  <a:pt x="647230" y="752487"/>
                </a:lnTo>
                <a:lnTo>
                  <a:pt x="764400" y="752487"/>
                </a:lnTo>
                <a:lnTo>
                  <a:pt x="763604" y="705568"/>
                </a:lnTo>
                <a:lnTo>
                  <a:pt x="759665" y="659236"/>
                </a:lnTo>
                <a:lnTo>
                  <a:pt x="752690" y="613599"/>
                </a:lnTo>
                <a:lnTo>
                  <a:pt x="742789" y="568762"/>
                </a:lnTo>
                <a:lnTo>
                  <a:pt x="730070" y="524832"/>
                </a:lnTo>
                <a:lnTo>
                  <a:pt x="714641" y="481915"/>
                </a:lnTo>
                <a:lnTo>
                  <a:pt x="696610" y="440117"/>
                </a:lnTo>
                <a:lnTo>
                  <a:pt x="676086" y="399545"/>
                </a:lnTo>
                <a:lnTo>
                  <a:pt x="653178" y="360305"/>
                </a:lnTo>
                <a:lnTo>
                  <a:pt x="627992" y="322504"/>
                </a:lnTo>
                <a:lnTo>
                  <a:pt x="600639" y="286246"/>
                </a:lnTo>
                <a:lnTo>
                  <a:pt x="571225" y="251640"/>
                </a:lnTo>
                <a:lnTo>
                  <a:pt x="539861" y="218790"/>
                </a:lnTo>
                <a:lnTo>
                  <a:pt x="506653" y="187804"/>
                </a:lnTo>
                <a:lnTo>
                  <a:pt x="471710" y="158788"/>
                </a:lnTo>
                <a:lnTo>
                  <a:pt x="435141" y="131847"/>
                </a:lnTo>
                <a:lnTo>
                  <a:pt x="397054" y="107089"/>
                </a:lnTo>
                <a:lnTo>
                  <a:pt x="357557" y="84619"/>
                </a:lnTo>
                <a:lnTo>
                  <a:pt x="316759" y="64544"/>
                </a:lnTo>
                <a:lnTo>
                  <a:pt x="274768" y="46970"/>
                </a:lnTo>
                <a:lnTo>
                  <a:pt x="231692" y="32003"/>
                </a:lnTo>
                <a:lnTo>
                  <a:pt x="187640" y="19750"/>
                </a:lnTo>
                <a:lnTo>
                  <a:pt x="142719" y="10317"/>
                </a:lnTo>
                <a:lnTo>
                  <a:pt x="97040" y="3810"/>
                </a:lnTo>
                <a:lnTo>
                  <a:pt x="50709" y="335"/>
                </a:lnTo>
                <a:lnTo>
                  <a:pt x="3835" y="0"/>
                </a:lnTo>
                <a:close/>
              </a:path>
            </a:pathLst>
          </a:custGeom>
          <a:solidFill>
            <a:srgbClr val="F5AC2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4" name="object 24"/>
          <p:cNvSpPr/>
          <p:nvPr/>
        </p:nvSpPr>
        <p:spPr>
          <a:xfrm>
            <a:off x="6607424" y="1375114"/>
            <a:ext cx="372814" cy="367903"/>
          </a:xfrm>
          <a:custGeom>
            <a:avLst/>
            <a:gdLst/>
            <a:ahLst/>
            <a:cxnLst/>
            <a:rect l="l" t="t" r="r" b="b"/>
            <a:pathLst>
              <a:path w="530225" h="523239">
                <a:moveTo>
                  <a:pt x="33346" y="0"/>
                </a:moveTo>
                <a:lnTo>
                  <a:pt x="0" y="3041"/>
                </a:lnTo>
                <a:lnTo>
                  <a:pt x="0" y="114280"/>
                </a:lnTo>
                <a:lnTo>
                  <a:pt x="129845" y="142333"/>
                </a:lnTo>
                <a:lnTo>
                  <a:pt x="162191" y="154367"/>
                </a:lnTo>
                <a:lnTo>
                  <a:pt x="221995" y="188867"/>
                </a:lnTo>
                <a:lnTo>
                  <a:pt x="261547" y="218874"/>
                </a:lnTo>
                <a:lnTo>
                  <a:pt x="296828" y="251670"/>
                </a:lnTo>
                <a:lnTo>
                  <a:pt x="327545" y="287421"/>
                </a:lnTo>
                <a:lnTo>
                  <a:pt x="353402" y="326293"/>
                </a:lnTo>
                <a:lnTo>
                  <a:pt x="374107" y="368451"/>
                </a:lnTo>
                <a:lnTo>
                  <a:pt x="389365" y="414061"/>
                </a:lnTo>
                <a:lnTo>
                  <a:pt x="398881" y="463289"/>
                </a:lnTo>
                <a:lnTo>
                  <a:pt x="411492" y="522661"/>
                </a:lnTo>
                <a:lnTo>
                  <a:pt x="529628" y="522661"/>
                </a:lnTo>
                <a:lnTo>
                  <a:pt x="527839" y="469784"/>
                </a:lnTo>
                <a:lnTo>
                  <a:pt x="520861" y="419203"/>
                </a:lnTo>
                <a:lnTo>
                  <a:pt x="509099" y="371014"/>
                </a:lnTo>
                <a:lnTo>
                  <a:pt x="492955" y="325312"/>
                </a:lnTo>
                <a:lnTo>
                  <a:pt x="472836" y="282192"/>
                </a:lnTo>
                <a:lnTo>
                  <a:pt x="449144" y="241751"/>
                </a:lnTo>
                <a:lnTo>
                  <a:pt x="422285" y="204082"/>
                </a:lnTo>
                <a:lnTo>
                  <a:pt x="392661" y="169281"/>
                </a:lnTo>
                <a:lnTo>
                  <a:pt x="360678" y="137444"/>
                </a:lnTo>
                <a:lnTo>
                  <a:pt x="326740" y="108666"/>
                </a:lnTo>
                <a:lnTo>
                  <a:pt x="291250" y="83042"/>
                </a:lnTo>
                <a:lnTo>
                  <a:pt x="254614" y="60668"/>
                </a:lnTo>
                <a:lnTo>
                  <a:pt x="217235" y="41638"/>
                </a:lnTo>
                <a:lnTo>
                  <a:pt x="179518" y="26049"/>
                </a:lnTo>
                <a:lnTo>
                  <a:pt x="141866" y="13995"/>
                </a:lnTo>
                <a:lnTo>
                  <a:pt x="104684" y="5572"/>
                </a:lnTo>
                <a:lnTo>
                  <a:pt x="68376" y="875"/>
                </a:lnTo>
                <a:lnTo>
                  <a:pt x="33346" y="0"/>
                </a:lnTo>
                <a:close/>
              </a:path>
            </a:pathLst>
          </a:custGeom>
          <a:solidFill>
            <a:srgbClr val="F8AE1F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5" name="object 25"/>
          <p:cNvSpPr/>
          <p:nvPr/>
        </p:nvSpPr>
        <p:spPr>
          <a:xfrm>
            <a:off x="6482558" y="1726940"/>
            <a:ext cx="154484" cy="229046"/>
          </a:xfrm>
          <a:custGeom>
            <a:avLst/>
            <a:gdLst/>
            <a:ahLst/>
            <a:cxnLst/>
            <a:rect l="l" t="t" r="r" b="b"/>
            <a:pathLst>
              <a:path w="219709" h="325755">
                <a:moveTo>
                  <a:pt x="116202" y="0"/>
                </a:moveTo>
                <a:lnTo>
                  <a:pt x="66512" y="5905"/>
                </a:lnTo>
                <a:lnTo>
                  <a:pt x="27043" y="28057"/>
                </a:lnTo>
                <a:lnTo>
                  <a:pt x="7749" y="67487"/>
                </a:lnTo>
                <a:lnTo>
                  <a:pt x="1410" y="151733"/>
                </a:lnTo>
                <a:lnTo>
                  <a:pt x="0" y="197821"/>
                </a:lnTo>
                <a:lnTo>
                  <a:pt x="662" y="226453"/>
                </a:lnTo>
                <a:lnTo>
                  <a:pt x="8803" y="268136"/>
                </a:lnTo>
                <a:lnTo>
                  <a:pt x="34127" y="302971"/>
                </a:lnTo>
                <a:lnTo>
                  <a:pt x="72462" y="321408"/>
                </a:lnTo>
                <a:lnTo>
                  <a:pt x="112221" y="325282"/>
                </a:lnTo>
                <a:lnTo>
                  <a:pt x="149971" y="316002"/>
                </a:lnTo>
                <a:lnTo>
                  <a:pt x="182283" y="294976"/>
                </a:lnTo>
                <a:lnTo>
                  <a:pt x="201557" y="269189"/>
                </a:lnTo>
                <a:lnTo>
                  <a:pt x="116588" y="269189"/>
                </a:lnTo>
                <a:lnTo>
                  <a:pt x="101906" y="267144"/>
                </a:lnTo>
                <a:lnTo>
                  <a:pt x="101360" y="262064"/>
                </a:lnTo>
                <a:lnTo>
                  <a:pt x="100025" y="222855"/>
                </a:lnTo>
                <a:lnTo>
                  <a:pt x="99792" y="178436"/>
                </a:lnTo>
                <a:lnTo>
                  <a:pt x="99737" y="151733"/>
                </a:lnTo>
                <a:lnTo>
                  <a:pt x="100492" y="90559"/>
                </a:lnTo>
                <a:lnTo>
                  <a:pt x="102643" y="52285"/>
                </a:lnTo>
                <a:lnTo>
                  <a:pt x="106154" y="47281"/>
                </a:lnTo>
                <a:lnTo>
                  <a:pt x="112130" y="46674"/>
                </a:lnTo>
                <a:lnTo>
                  <a:pt x="204763" y="46674"/>
                </a:lnTo>
                <a:lnTo>
                  <a:pt x="203884" y="44557"/>
                </a:lnTo>
                <a:lnTo>
                  <a:pt x="187715" y="25481"/>
                </a:lnTo>
                <a:lnTo>
                  <a:pt x="164073" y="11620"/>
                </a:lnTo>
                <a:lnTo>
                  <a:pt x="140294" y="3955"/>
                </a:lnTo>
                <a:lnTo>
                  <a:pt x="116202" y="0"/>
                </a:lnTo>
                <a:close/>
              </a:path>
              <a:path w="219709" h="325755">
                <a:moveTo>
                  <a:pt x="204763" y="46674"/>
                </a:moveTo>
                <a:lnTo>
                  <a:pt x="112130" y="46674"/>
                </a:lnTo>
                <a:lnTo>
                  <a:pt x="118020" y="49440"/>
                </a:lnTo>
                <a:lnTo>
                  <a:pt x="121274" y="54559"/>
                </a:lnTo>
                <a:lnTo>
                  <a:pt x="121958" y="114355"/>
                </a:lnTo>
                <a:lnTo>
                  <a:pt x="122395" y="178436"/>
                </a:lnTo>
                <a:lnTo>
                  <a:pt x="121760" y="232204"/>
                </a:lnTo>
                <a:lnTo>
                  <a:pt x="119229" y="261061"/>
                </a:lnTo>
                <a:lnTo>
                  <a:pt x="116588" y="269189"/>
                </a:lnTo>
                <a:lnTo>
                  <a:pt x="201557" y="269189"/>
                </a:lnTo>
                <a:lnTo>
                  <a:pt x="205725" y="263612"/>
                </a:lnTo>
                <a:lnTo>
                  <a:pt x="216867" y="223316"/>
                </a:lnTo>
                <a:lnTo>
                  <a:pt x="218851" y="191025"/>
                </a:lnTo>
                <a:lnTo>
                  <a:pt x="219394" y="158592"/>
                </a:lnTo>
                <a:lnTo>
                  <a:pt x="218814" y="126124"/>
                </a:lnTo>
                <a:lnTo>
                  <a:pt x="217426" y="93725"/>
                </a:lnTo>
                <a:lnTo>
                  <a:pt x="213486" y="67691"/>
                </a:lnTo>
                <a:lnTo>
                  <a:pt x="204763" y="46674"/>
                </a:lnTo>
                <a:close/>
              </a:path>
            </a:pathLst>
          </a:custGeom>
          <a:solidFill>
            <a:srgbClr val="F8E496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6" name="object 26"/>
          <p:cNvSpPr/>
          <p:nvPr/>
        </p:nvSpPr>
        <p:spPr>
          <a:xfrm>
            <a:off x="6606950" y="1534422"/>
            <a:ext cx="212527" cy="208062"/>
          </a:xfrm>
          <a:custGeom>
            <a:avLst/>
            <a:gdLst/>
            <a:ahLst/>
            <a:cxnLst/>
            <a:rect l="l" t="t" r="r" b="b"/>
            <a:pathLst>
              <a:path w="302259" h="295910">
                <a:moveTo>
                  <a:pt x="38011" y="0"/>
                </a:moveTo>
                <a:lnTo>
                  <a:pt x="0" y="179"/>
                </a:lnTo>
                <a:lnTo>
                  <a:pt x="0" y="116956"/>
                </a:lnTo>
                <a:lnTo>
                  <a:pt x="52811" y="132703"/>
                </a:lnTo>
                <a:lnTo>
                  <a:pt x="91632" y="149135"/>
                </a:lnTo>
                <a:lnTo>
                  <a:pt x="120269" y="169948"/>
                </a:lnTo>
                <a:lnTo>
                  <a:pt x="142525" y="198840"/>
                </a:lnTo>
                <a:lnTo>
                  <a:pt x="162208" y="239506"/>
                </a:lnTo>
                <a:lnTo>
                  <a:pt x="183121" y="295645"/>
                </a:lnTo>
                <a:lnTo>
                  <a:pt x="302082" y="295645"/>
                </a:lnTo>
                <a:lnTo>
                  <a:pt x="296691" y="239332"/>
                </a:lnTo>
                <a:lnTo>
                  <a:pt x="282004" y="188309"/>
                </a:lnTo>
                <a:lnTo>
                  <a:pt x="259439" y="142824"/>
                </a:lnTo>
                <a:lnTo>
                  <a:pt x="230414" y="103122"/>
                </a:lnTo>
                <a:lnTo>
                  <a:pt x="196346" y="69450"/>
                </a:lnTo>
                <a:lnTo>
                  <a:pt x="158654" y="42055"/>
                </a:lnTo>
                <a:lnTo>
                  <a:pt x="118756" y="21184"/>
                </a:lnTo>
                <a:lnTo>
                  <a:pt x="78069" y="7083"/>
                </a:lnTo>
                <a:lnTo>
                  <a:pt x="38011" y="0"/>
                </a:lnTo>
                <a:close/>
              </a:path>
            </a:pathLst>
          </a:custGeom>
          <a:solidFill>
            <a:srgbClr val="F5AC20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7" name="object 27"/>
          <p:cNvSpPr/>
          <p:nvPr/>
        </p:nvSpPr>
        <p:spPr>
          <a:xfrm>
            <a:off x="6295689" y="1726662"/>
            <a:ext cx="104031" cy="218777"/>
          </a:xfrm>
          <a:custGeom>
            <a:avLst/>
            <a:gdLst/>
            <a:ahLst/>
            <a:cxnLst/>
            <a:rect l="l" t="t" r="r" b="b"/>
            <a:pathLst>
              <a:path w="147954" h="311150">
                <a:moveTo>
                  <a:pt x="86067" y="8293"/>
                </a:moveTo>
                <a:lnTo>
                  <a:pt x="0" y="8293"/>
                </a:lnTo>
                <a:lnTo>
                  <a:pt x="0" y="310642"/>
                </a:lnTo>
                <a:lnTo>
                  <a:pt x="89611" y="310642"/>
                </a:lnTo>
                <a:lnTo>
                  <a:pt x="89520" y="213653"/>
                </a:lnTo>
                <a:lnTo>
                  <a:pt x="89752" y="168983"/>
                </a:lnTo>
                <a:lnTo>
                  <a:pt x="89877" y="123456"/>
                </a:lnTo>
                <a:lnTo>
                  <a:pt x="134381" y="105300"/>
                </a:lnTo>
                <a:lnTo>
                  <a:pt x="147777" y="102908"/>
                </a:lnTo>
                <a:lnTo>
                  <a:pt x="147777" y="34747"/>
                </a:lnTo>
                <a:lnTo>
                  <a:pt x="86982" y="34747"/>
                </a:lnTo>
                <a:lnTo>
                  <a:pt x="86394" y="29381"/>
                </a:lnTo>
                <a:lnTo>
                  <a:pt x="86319" y="16059"/>
                </a:lnTo>
                <a:lnTo>
                  <a:pt x="86067" y="8293"/>
                </a:lnTo>
                <a:close/>
              </a:path>
              <a:path w="147954" h="311150">
                <a:moveTo>
                  <a:pt x="147777" y="0"/>
                </a:moveTo>
                <a:lnTo>
                  <a:pt x="127749" y="8517"/>
                </a:lnTo>
                <a:lnTo>
                  <a:pt x="111879" y="16987"/>
                </a:lnTo>
                <a:lnTo>
                  <a:pt x="98758" y="25651"/>
                </a:lnTo>
                <a:lnTo>
                  <a:pt x="86982" y="34747"/>
                </a:lnTo>
                <a:lnTo>
                  <a:pt x="147777" y="34747"/>
                </a:lnTo>
                <a:lnTo>
                  <a:pt x="147777" y="0"/>
                </a:lnTo>
                <a:close/>
              </a:path>
            </a:pathLst>
          </a:custGeom>
          <a:solidFill>
            <a:srgbClr val="F6E196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8" name="object 28"/>
          <p:cNvSpPr/>
          <p:nvPr/>
        </p:nvSpPr>
        <p:spPr>
          <a:xfrm>
            <a:off x="5954798" y="1732573"/>
            <a:ext cx="82152" cy="245120"/>
          </a:xfrm>
          <a:custGeom>
            <a:avLst/>
            <a:gdLst/>
            <a:ahLst/>
            <a:cxnLst/>
            <a:rect l="l" t="t" r="r" b="b"/>
            <a:pathLst>
              <a:path w="116840" h="348614">
                <a:moveTo>
                  <a:pt x="116839" y="0"/>
                </a:moveTo>
                <a:lnTo>
                  <a:pt x="25171" y="0"/>
                </a:lnTo>
                <a:lnTo>
                  <a:pt x="25107" y="302247"/>
                </a:lnTo>
                <a:lnTo>
                  <a:pt x="18507" y="305411"/>
                </a:lnTo>
                <a:lnTo>
                  <a:pt x="12292" y="306257"/>
                </a:lnTo>
                <a:lnTo>
                  <a:pt x="6207" y="307012"/>
                </a:lnTo>
                <a:lnTo>
                  <a:pt x="0" y="309905"/>
                </a:lnTo>
                <a:lnTo>
                  <a:pt x="3746" y="348259"/>
                </a:lnTo>
                <a:lnTo>
                  <a:pt x="34043" y="348303"/>
                </a:lnTo>
                <a:lnTo>
                  <a:pt x="63703" y="347270"/>
                </a:lnTo>
                <a:lnTo>
                  <a:pt x="91657" y="338038"/>
                </a:lnTo>
                <a:lnTo>
                  <a:pt x="116839" y="313486"/>
                </a:lnTo>
                <a:lnTo>
                  <a:pt x="116839" y="0"/>
                </a:lnTo>
                <a:close/>
              </a:path>
            </a:pathLst>
          </a:custGeom>
          <a:solidFill>
            <a:srgbClr val="F6E395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29" name="object 29"/>
          <p:cNvSpPr/>
          <p:nvPr/>
        </p:nvSpPr>
        <p:spPr>
          <a:xfrm>
            <a:off x="6134659" y="1732618"/>
            <a:ext cx="65187" cy="213420"/>
          </a:xfrm>
          <a:custGeom>
            <a:avLst/>
            <a:gdLst/>
            <a:ahLst/>
            <a:cxnLst/>
            <a:rect l="l" t="t" r="r" b="b"/>
            <a:pathLst>
              <a:path w="92709" h="303530">
                <a:moveTo>
                  <a:pt x="92328" y="303479"/>
                </a:moveTo>
                <a:lnTo>
                  <a:pt x="0" y="303479"/>
                </a:lnTo>
                <a:lnTo>
                  <a:pt x="0" y="0"/>
                </a:lnTo>
                <a:lnTo>
                  <a:pt x="92328" y="0"/>
                </a:lnTo>
                <a:lnTo>
                  <a:pt x="92328" y="303479"/>
                </a:lnTo>
                <a:close/>
              </a:path>
            </a:pathLst>
          </a:custGeom>
          <a:solidFill>
            <a:srgbClr val="F8E496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0" name="object 30"/>
          <p:cNvSpPr/>
          <p:nvPr/>
        </p:nvSpPr>
        <p:spPr>
          <a:xfrm>
            <a:off x="6134588" y="1699520"/>
            <a:ext cx="64294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033" y="0"/>
                </a:lnTo>
              </a:path>
            </a:pathLst>
          </a:custGeom>
          <a:ln w="43014">
            <a:solidFill>
              <a:srgbClr val="F8E49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1" name="object 31"/>
          <p:cNvSpPr/>
          <p:nvPr/>
        </p:nvSpPr>
        <p:spPr>
          <a:xfrm>
            <a:off x="5972397" y="1711071"/>
            <a:ext cx="64740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1810" y="0"/>
                </a:lnTo>
              </a:path>
            </a:pathLst>
          </a:custGeom>
          <a:ln w="10159">
            <a:solidFill>
              <a:srgbClr val="F1E09A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2" name="object 32"/>
          <p:cNvSpPr/>
          <p:nvPr/>
        </p:nvSpPr>
        <p:spPr>
          <a:xfrm>
            <a:off x="5972464" y="1692319"/>
            <a:ext cx="64740" cy="15180"/>
          </a:xfrm>
          <a:custGeom>
            <a:avLst/>
            <a:gdLst/>
            <a:ahLst/>
            <a:cxnLst/>
            <a:rect l="l" t="t" r="r" b="b"/>
            <a:pathLst>
              <a:path w="92075" h="21589">
                <a:moveTo>
                  <a:pt x="0" y="21590"/>
                </a:moveTo>
                <a:lnTo>
                  <a:pt x="91715" y="21590"/>
                </a:lnTo>
                <a:lnTo>
                  <a:pt x="91715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F1E09A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3" name="object 33"/>
          <p:cNvSpPr/>
          <p:nvPr/>
        </p:nvSpPr>
        <p:spPr>
          <a:xfrm>
            <a:off x="5972528" y="1684282"/>
            <a:ext cx="64740" cy="8037"/>
          </a:xfrm>
          <a:custGeom>
            <a:avLst/>
            <a:gdLst/>
            <a:ahLst/>
            <a:cxnLst/>
            <a:rect l="l" t="t" r="r" b="b"/>
            <a:pathLst>
              <a:path w="92075" h="11430">
                <a:moveTo>
                  <a:pt x="0" y="11430"/>
                </a:moveTo>
                <a:lnTo>
                  <a:pt x="91624" y="11430"/>
                </a:lnTo>
                <a:lnTo>
                  <a:pt x="91624" y="0"/>
                </a:lnTo>
                <a:lnTo>
                  <a:pt x="0" y="0"/>
                </a:lnTo>
                <a:lnTo>
                  <a:pt x="0" y="11430"/>
                </a:lnTo>
                <a:close/>
              </a:path>
            </a:pathLst>
          </a:custGeom>
          <a:solidFill>
            <a:srgbClr val="F1E09A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4" name="object 34"/>
          <p:cNvSpPr/>
          <p:nvPr/>
        </p:nvSpPr>
        <p:spPr>
          <a:xfrm>
            <a:off x="7343811" y="793478"/>
            <a:ext cx="618543" cy="532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5" name="object 35"/>
          <p:cNvSpPr txBox="1"/>
          <p:nvPr/>
        </p:nvSpPr>
        <p:spPr>
          <a:xfrm>
            <a:off x="3776621" y="2579319"/>
            <a:ext cx="1477417" cy="1486345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marL="8929" marR="3572">
              <a:spcBef>
                <a:spcPts val="70"/>
              </a:spcBef>
            </a:pPr>
            <a:r>
              <a:rPr sz="2400" spc="-120" dirty="0">
                <a:solidFill>
                  <a:srgbClr val="F3AF1E"/>
                </a:solidFill>
                <a:latin typeface="Arial"/>
                <a:cs typeface="Arial"/>
              </a:rPr>
              <a:t>Theory  </a:t>
            </a:r>
            <a:r>
              <a:rPr sz="2400" spc="-70" dirty="0">
                <a:solidFill>
                  <a:srgbClr val="F3AF1E"/>
                </a:solidFill>
                <a:latin typeface="Arial"/>
                <a:cs typeface="Arial"/>
              </a:rPr>
              <a:t>Discussion  </a:t>
            </a:r>
            <a:r>
              <a:rPr sz="2400" spc="-84" dirty="0">
                <a:solidFill>
                  <a:srgbClr val="F3AF1E"/>
                </a:solidFill>
                <a:latin typeface="Arial"/>
                <a:cs typeface="Arial"/>
              </a:rPr>
              <a:t>Practice  </a:t>
            </a:r>
            <a:r>
              <a:rPr sz="2400" spc="-116" dirty="0">
                <a:solidFill>
                  <a:srgbClr val="F3AF1E"/>
                </a:solidFill>
                <a:latin typeface="Arial"/>
                <a:cs typeface="Arial"/>
              </a:rPr>
              <a:t>Examples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484731" y="3053667"/>
            <a:ext cx="155823" cy="141536"/>
          </a:xfrm>
          <a:custGeom>
            <a:avLst/>
            <a:gdLst/>
            <a:ahLst/>
            <a:cxnLst/>
            <a:rect l="l" t="t" r="r" b="b"/>
            <a:pathLst>
              <a:path w="221614" h="201295">
                <a:moveTo>
                  <a:pt x="141223" y="0"/>
                </a:moveTo>
                <a:lnTo>
                  <a:pt x="101129" y="1896"/>
                </a:lnTo>
                <a:lnTo>
                  <a:pt x="64225" y="13898"/>
                </a:lnTo>
                <a:lnTo>
                  <a:pt x="33047" y="36899"/>
                </a:lnTo>
                <a:lnTo>
                  <a:pt x="10134" y="71793"/>
                </a:lnTo>
                <a:lnTo>
                  <a:pt x="0" y="106044"/>
                </a:lnTo>
                <a:lnTo>
                  <a:pt x="1698" y="136355"/>
                </a:lnTo>
                <a:lnTo>
                  <a:pt x="16431" y="161791"/>
                </a:lnTo>
                <a:lnTo>
                  <a:pt x="45402" y="181419"/>
                </a:lnTo>
                <a:lnTo>
                  <a:pt x="84865" y="196136"/>
                </a:lnTo>
                <a:lnTo>
                  <a:pt x="122048" y="201148"/>
                </a:lnTo>
                <a:lnTo>
                  <a:pt x="157357" y="192674"/>
                </a:lnTo>
                <a:lnTo>
                  <a:pt x="191198" y="166928"/>
                </a:lnTo>
                <a:lnTo>
                  <a:pt x="208638" y="139459"/>
                </a:lnTo>
                <a:lnTo>
                  <a:pt x="219830" y="103685"/>
                </a:lnTo>
                <a:lnTo>
                  <a:pt x="221344" y="67127"/>
                </a:lnTo>
                <a:lnTo>
                  <a:pt x="209752" y="37299"/>
                </a:lnTo>
                <a:lnTo>
                  <a:pt x="194969" y="23502"/>
                </a:lnTo>
                <a:lnTo>
                  <a:pt x="176607" y="12563"/>
                </a:lnTo>
                <a:lnTo>
                  <a:pt x="157019" y="4667"/>
                </a:lnTo>
                <a:lnTo>
                  <a:pt x="13855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7" name="object 37"/>
          <p:cNvSpPr/>
          <p:nvPr/>
        </p:nvSpPr>
        <p:spPr>
          <a:xfrm>
            <a:off x="3190682" y="3049578"/>
            <a:ext cx="154484" cy="141536"/>
          </a:xfrm>
          <a:custGeom>
            <a:avLst/>
            <a:gdLst/>
            <a:ahLst/>
            <a:cxnLst/>
            <a:rect l="l" t="t" r="r" b="b"/>
            <a:pathLst>
              <a:path w="219710" h="201295">
                <a:moveTo>
                  <a:pt x="79403" y="0"/>
                </a:moveTo>
                <a:lnTo>
                  <a:pt x="119132" y="1891"/>
                </a:lnTo>
                <a:lnTo>
                  <a:pt x="155701" y="13893"/>
                </a:lnTo>
                <a:lnTo>
                  <a:pt x="186598" y="36897"/>
                </a:lnTo>
                <a:lnTo>
                  <a:pt x="209311" y="71793"/>
                </a:lnTo>
                <a:lnTo>
                  <a:pt x="219352" y="106038"/>
                </a:lnTo>
                <a:lnTo>
                  <a:pt x="217668" y="136348"/>
                </a:lnTo>
                <a:lnTo>
                  <a:pt x="203068" y="161784"/>
                </a:lnTo>
                <a:lnTo>
                  <a:pt x="174361" y="181406"/>
                </a:lnTo>
                <a:lnTo>
                  <a:pt x="135250" y="196130"/>
                </a:lnTo>
                <a:lnTo>
                  <a:pt x="98402" y="201147"/>
                </a:lnTo>
                <a:lnTo>
                  <a:pt x="63411" y="192674"/>
                </a:lnTo>
                <a:lnTo>
                  <a:pt x="29873" y="166928"/>
                </a:lnTo>
                <a:lnTo>
                  <a:pt x="12589" y="139459"/>
                </a:lnTo>
                <a:lnTo>
                  <a:pt x="1499" y="103685"/>
                </a:lnTo>
                <a:lnTo>
                  <a:pt x="0" y="67127"/>
                </a:lnTo>
                <a:lnTo>
                  <a:pt x="11483" y="37299"/>
                </a:lnTo>
                <a:lnTo>
                  <a:pt x="26130" y="23502"/>
                </a:lnTo>
                <a:lnTo>
                  <a:pt x="44324" y="12563"/>
                </a:lnTo>
                <a:lnTo>
                  <a:pt x="63734" y="4667"/>
                </a:lnTo>
                <a:lnTo>
                  <a:pt x="8203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8" name="object 38"/>
          <p:cNvSpPr/>
          <p:nvPr/>
        </p:nvSpPr>
        <p:spPr>
          <a:xfrm>
            <a:off x="3465771" y="3096673"/>
            <a:ext cx="30361" cy="42416"/>
          </a:xfrm>
          <a:custGeom>
            <a:avLst/>
            <a:gdLst/>
            <a:ahLst/>
            <a:cxnLst/>
            <a:rect l="l" t="t" r="r" b="b"/>
            <a:pathLst>
              <a:path w="43179" h="60325">
                <a:moveTo>
                  <a:pt x="43080" y="0"/>
                </a:moveTo>
                <a:lnTo>
                  <a:pt x="19639" y="15995"/>
                </a:lnTo>
                <a:lnTo>
                  <a:pt x="1554" y="31783"/>
                </a:lnTo>
                <a:lnTo>
                  <a:pt x="0" y="46696"/>
                </a:lnTo>
                <a:lnTo>
                  <a:pt x="26151" y="60071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39" name="object 39"/>
          <p:cNvSpPr/>
          <p:nvPr/>
        </p:nvSpPr>
        <p:spPr>
          <a:xfrm>
            <a:off x="3335274" y="3094637"/>
            <a:ext cx="25450" cy="45095"/>
          </a:xfrm>
          <a:custGeom>
            <a:avLst/>
            <a:gdLst/>
            <a:ahLst/>
            <a:cxnLst/>
            <a:rect l="l" t="t" r="r" b="b"/>
            <a:pathLst>
              <a:path w="36195" h="64135">
                <a:moveTo>
                  <a:pt x="0" y="0"/>
                </a:moveTo>
                <a:lnTo>
                  <a:pt x="19241" y="11444"/>
                </a:lnTo>
                <a:lnTo>
                  <a:pt x="34326" y="26822"/>
                </a:lnTo>
                <a:lnTo>
                  <a:pt x="35931" y="44677"/>
                </a:lnTo>
                <a:lnTo>
                  <a:pt x="14731" y="6355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0" name="object 40"/>
          <p:cNvSpPr/>
          <p:nvPr/>
        </p:nvSpPr>
        <p:spPr>
          <a:xfrm>
            <a:off x="3488695" y="3145938"/>
            <a:ext cx="33933" cy="23664"/>
          </a:xfrm>
          <a:custGeom>
            <a:avLst/>
            <a:gdLst/>
            <a:ahLst/>
            <a:cxnLst/>
            <a:rect l="l" t="t" r="r" b="b"/>
            <a:pathLst>
              <a:path w="48260" h="33654">
                <a:moveTo>
                  <a:pt x="0" y="15303"/>
                </a:moveTo>
                <a:lnTo>
                  <a:pt x="14635" y="14642"/>
                </a:lnTo>
                <a:lnTo>
                  <a:pt x="25263" y="12333"/>
                </a:lnTo>
                <a:lnTo>
                  <a:pt x="35257" y="7682"/>
                </a:lnTo>
                <a:lnTo>
                  <a:pt x="47993" y="0"/>
                </a:lnTo>
                <a:lnTo>
                  <a:pt x="42187" y="10704"/>
                </a:lnTo>
                <a:lnTo>
                  <a:pt x="34016" y="19018"/>
                </a:lnTo>
                <a:lnTo>
                  <a:pt x="24208" y="26131"/>
                </a:lnTo>
                <a:lnTo>
                  <a:pt x="13487" y="33235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1" name="object 41"/>
          <p:cNvSpPr/>
          <p:nvPr/>
        </p:nvSpPr>
        <p:spPr>
          <a:xfrm>
            <a:off x="3292760" y="3159421"/>
            <a:ext cx="41076" cy="17859"/>
          </a:xfrm>
          <a:custGeom>
            <a:avLst/>
            <a:gdLst/>
            <a:ahLst/>
            <a:cxnLst/>
            <a:rect l="l" t="t" r="r" b="b"/>
            <a:pathLst>
              <a:path w="58420" h="25400">
                <a:moveTo>
                  <a:pt x="57886" y="5981"/>
                </a:moveTo>
                <a:lnTo>
                  <a:pt x="46334" y="7097"/>
                </a:lnTo>
                <a:lnTo>
                  <a:pt x="30314" y="6315"/>
                </a:lnTo>
                <a:lnTo>
                  <a:pt x="13609" y="3870"/>
                </a:lnTo>
                <a:lnTo>
                  <a:pt x="0" y="0"/>
                </a:lnTo>
                <a:lnTo>
                  <a:pt x="5558" y="10116"/>
                </a:lnTo>
                <a:lnTo>
                  <a:pt x="11472" y="18930"/>
                </a:lnTo>
                <a:lnTo>
                  <a:pt x="18947" y="24576"/>
                </a:lnTo>
                <a:lnTo>
                  <a:pt x="29184" y="2518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2" name="object 42"/>
          <p:cNvSpPr/>
          <p:nvPr/>
        </p:nvSpPr>
        <p:spPr>
          <a:xfrm>
            <a:off x="3498179" y="3082885"/>
            <a:ext cx="35272" cy="13841"/>
          </a:xfrm>
          <a:custGeom>
            <a:avLst/>
            <a:gdLst/>
            <a:ahLst/>
            <a:cxnLst/>
            <a:rect l="l" t="t" r="r" b="b"/>
            <a:pathLst>
              <a:path w="50164" h="19685">
                <a:moveTo>
                  <a:pt x="31597" y="990"/>
                </a:moveTo>
                <a:lnTo>
                  <a:pt x="21731" y="1667"/>
                </a:lnTo>
                <a:lnTo>
                  <a:pt x="13074" y="3632"/>
                </a:lnTo>
                <a:lnTo>
                  <a:pt x="5780" y="8130"/>
                </a:lnTo>
                <a:lnTo>
                  <a:pt x="0" y="16408"/>
                </a:lnTo>
                <a:lnTo>
                  <a:pt x="12394" y="19326"/>
                </a:lnTo>
                <a:lnTo>
                  <a:pt x="27355" y="17091"/>
                </a:lnTo>
                <a:lnTo>
                  <a:pt x="41126" y="10793"/>
                </a:lnTo>
                <a:lnTo>
                  <a:pt x="49949" y="1524"/>
                </a:lnTo>
                <a:lnTo>
                  <a:pt x="44361" y="927"/>
                </a:lnTo>
                <a:lnTo>
                  <a:pt x="37287" y="0"/>
                </a:lnTo>
                <a:lnTo>
                  <a:pt x="31597" y="99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3" name="object 43"/>
          <p:cNvSpPr/>
          <p:nvPr/>
        </p:nvSpPr>
        <p:spPr>
          <a:xfrm>
            <a:off x="3300064" y="3086747"/>
            <a:ext cx="32147" cy="16073"/>
          </a:xfrm>
          <a:custGeom>
            <a:avLst/>
            <a:gdLst/>
            <a:ahLst/>
            <a:cxnLst/>
            <a:rect l="l" t="t" r="r" b="b"/>
            <a:pathLst>
              <a:path w="45720" h="22860">
                <a:moveTo>
                  <a:pt x="39522" y="311"/>
                </a:moveTo>
                <a:lnTo>
                  <a:pt x="25901" y="0"/>
                </a:lnTo>
                <a:lnTo>
                  <a:pt x="11860" y="1640"/>
                </a:lnTo>
                <a:lnTo>
                  <a:pt x="1769" y="7835"/>
                </a:lnTo>
                <a:lnTo>
                  <a:pt x="0" y="21190"/>
                </a:lnTo>
                <a:lnTo>
                  <a:pt x="12420" y="22133"/>
                </a:lnTo>
                <a:lnTo>
                  <a:pt x="25144" y="22252"/>
                </a:lnTo>
                <a:lnTo>
                  <a:pt x="36570" y="19277"/>
                </a:lnTo>
                <a:lnTo>
                  <a:pt x="45097" y="10941"/>
                </a:lnTo>
                <a:lnTo>
                  <a:pt x="43078" y="4680"/>
                </a:lnTo>
                <a:lnTo>
                  <a:pt x="39243" y="2127"/>
                </a:lnTo>
                <a:lnTo>
                  <a:pt x="34201" y="311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4" name="object 44"/>
          <p:cNvSpPr/>
          <p:nvPr/>
        </p:nvSpPr>
        <p:spPr>
          <a:xfrm>
            <a:off x="3238414" y="2654185"/>
            <a:ext cx="358527" cy="193328"/>
          </a:xfrm>
          <a:custGeom>
            <a:avLst/>
            <a:gdLst/>
            <a:ahLst/>
            <a:cxnLst/>
            <a:rect l="l" t="t" r="r" b="b"/>
            <a:pathLst>
              <a:path w="509904" h="274954">
                <a:moveTo>
                  <a:pt x="0" y="33724"/>
                </a:moveTo>
                <a:lnTo>
                  <a:pt x="11138" y="57305"/>
                </a:lnTo>
                <a:lnTo>
                  <a:pt x="15495" y="88901"/>
                </a:lnTo>
                <a:lnTo>
                  <a:pt x="16521" y="122166"/>
                </a:lnTo>
                <a:lnTo>
                  <a:pt x="17665" y="150755"/>
                </a:lnTo>
                <a:lnTo>
                  <a:pt x="21304" y="181890"/>
                </a:lnTo>
                <a:lnTo>
                  <a:pt x="25542" y="212518"/>
                </a:lnTo>
                <a:lnTo>
                  <a:pt x="29595" y="243227"/>
                </a:lnTo>
                <a:lnTo>
                  <a:pt x="32677" y="274605"/>
                </a:lnTo>
                <a:lnTo>
                  <a:pt x="76105" y="256968"/>
                </a:lnTo>
                <a:lnTo>
                  <a:pt x="125880" y="241769"/>
                </a:lnTo>
                <a:lnTo>
                  <a:pt x="176654" y="234343"/>
                </a:lnTo>
                <a:lnTo>
                  <a:pt x="223075" y="240023"/>
                </a:lnTo>
                <a:lnTo>
                  <a:pt x="237357" y="252748"/>
                </a:lnTo>
                <a:lnTo>
                  <a:pt x="254660" y="250219"/>
                </a:lnTo>
                <a:lnTo>
                  <a:pt x="269249" y="241821"/>
                </a:lnTo>
                <a:lnTo>
                  <a:pt x="275386" y="236937"/>
                </a:lnTo>
                <a:lnTo>
                  <a:pt x="310283" y="233145"/>
                </a:lnTo>
                <a:lnTo>
                  <a:pt x="359460" y="227894"/>
                </a:lnTo>
                <a:lnTo>
                  <a:pt x="433587" y="222102"/>
                </a:lnTo>
                <a:lnTo>
                  <a:pt x="471846" y="224960"/>
                </a:lnTo>
                <a:lnTo>
                  <a:pt x="508266" y="235845"/>
                </a:lnTo>
                <a:lnTo>
                  <a:pt x="509777" y="208041"/>
                </a:lnTo>
                <a:lnTo>
                  <a:pt x="506923" y="180323"/>
                </a:lnTo>
                <a:lnTo>
                  <a:pt x="501883" y="152934"/>
                </a:lnTo>
                <a:lnTo>
                  <a:pt x="496836" y="126117"/>
                </a:lnTo>
                <a:lnTo>
                  <a:pt x="494593" y="100091"/>
                </a:lnTo>
                <a:lnTo>
                  <a:pt x="486555" y="34010"/>
                </a:lnTo>
                <a:lnTo>
                  <a:pt x="451762" y="6036"/>
                </a:lnTo>
                <a:lnTo>
                  <a:pt x="417090" y="4720"/>
                </a:lnTo>
                <a:lnTo>
                  <a:pt x="381384" y="6553"/>
                </a:lnTo>
                <a:lnTo>
                  <a:pt x="355028" y="8883"/>
                </a:lnTo>
                <a:lnTo>
                  <a:pt x="326093" y="9833"/>
                </a:lnTo>
                <a:lnTo>
                  <a:pt x="301434" y="9008"/>
                </a:lnTo>
                <a:lnTo>
                  <a:pt x="277833" y="9896"/>
                </a:lnTo>
                <a:lnTo>
                  <a:pt x="252069" y="15982"/>
                </a:lnTo>
                <a:lnTo>
                  <a:pt x="208339" y="4125"/>
                </a:lnTo>
                <a:lnTo>
                  <a:pt x="155648" y="0"/>
                </a:lnTo>
                <a:lnTo>
                  <a:pt x="101231" y="2250"/>
                </a:lnTo>
                <a:lnTo>
                  <a:pt x="52326" y="9524"/>
                </a:lnTo>
                <a:lnTo>
                  <a:pt x="16170" y="20467"/>
                </a:lnTo>
                <a:lnTo>
                  <a:pt x="0" y="3372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5" name="object 45"/>
          <p:cNvSpPr/>
          <p:nvPr/>
        </p:nvSpPr>
        <p:spPr>
          <a:xfrm>
            <a:off x="3414295" y="2665422"/>
            <a:ext cx="3125" cy="164753"/>
          </a:xfrm>
          <a:custGeom>
            <a:avLst/>
            <a:gdLst/>
            <a:ahLst/>
            <a:cxnLst/>
            <a:rect l="l" t="t" r="r" b="b"/>
            <a:pathLst>
              <a:path w="4445" h="234314">
                <a:moveTo>
                  <a:pt x="1927" y="0"/>
                </a:moveTo>
                <a:lnTo>
                  <a:pt x="2405" y="29027"/>
                </a:lnTo>
                <a:lnTo>
                  <a:pt x="3203" y="57142"/>
                </a:lnTo>
                <a:lnTo>
                  <a:pt x="3363" y="85101"/>
                </a:lnTo>
                <a:lnTo>
                  <a:pt x="1927" y="113665"/>
                </a:lnTo>
                <a:lnTo>
                  <a:pt x="173" y="143217"/>
                </a:lnTo>
                <a:lnTo>
                  <a:pt x="0" y="173380"/>
                </a:lnTo>
                <a:lnTo>
                  <a:pt x="1384" y="203847"/>
                </a:lnTo>
                <a:lnTo>
                  <a:pt x="4302" y="23431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6" name="object 46"/>
          <p:cNvSpPr/>
          <p:nvPr/>
        </p:nvSpPr>
        <p:spPr>
          <a:xfrm>
            <a:off x="3273364" y="2689586"/>
            <a:ext cx="112514" cy="11162"/>
          </a:xfrm>
          <a:custGeom>
            <a:avLst/>
            <a:gdLst/>
            <a:ahLst/>
            <a:cxnLst/>
            <a:rect l="l" t="t" r="r" b="b"/>
            <a:pathLst>
              <a:path w="160020" h="15875">
                <a:moveTo>
                  <a:pt x="0" y="15278"/>
                </a:moveTo>
                <a:lnTo>
                  <a:pt x="35496" y="1015"/>
                </a:lnTo>
                <a:lnTo>
                  <a:pt x="41986" y="292"/>
                </a:lnTo>
                <a:lnTo>
                  <a:pt x="51993" y="6261"/>
                </a:lnTo>
                <a:lnTo>
                  <a:pt x="56007" y="5613"/>
                </a:lnTo>
                <a:lnTo>
                  <a:pt x="58242" y="5257"/>
                </a:lnTo>
                <a:lnTo>
                  <a:pt x="76047" y="0"/>
                </a:lnTo>
                <a:lnTo>
                  <a:pt x="78181" y="114"/>
                </a:lnTo>
                <a:lnTo>
                  <a:pt x="95881" y="2564"/>
                </a:lnTo>
                <a:lnTo>
                  <a:pt x="119414" y="5948"/>
                </a:lnTo>
                <a:lnTo>
                  <a:pt x="142724" y="6663"/>
                </a:lnTo>
                <a:lnTo>
                  <a:pt x="159753" y="110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7" name="object 47"/>
          <p:cNvSpPr/>
          <p:nvPr/>
        </p:nvSpPr>
        <p:spPr>
          <a:xfrm>
            <a:off x="3278356" y="2712500"/>
            <a:ext cx="109835" cy="15627"/>
          </a:xfrm>
          <a:custGeom>
            <a:avLst/>
            <a:gdLst/>
            <a:ahLst/>
            <a:cxnLst/>
            <a:rect l="l" t="t" r="r" b="b"/>
            <a:pathLst>
              <a:path w="156210" h="22225">
                <a:moveTo>
                  <a:pt x="0" y="21704"/>
                </a:moveTo>
                <a:lnTo>
                  <a:pt x="9091" y="19523"/>
                </a:lnTo>
                <a:lnTo>
                  <a:pt x="16592" y="14605"/>
                </a:lnTo>
                <a:lnTo>
                  <a:pt x="22874" y="7809"/>
                </a:lnTo>
                <a:lnTo>
                  <a:pt x="28308" y="0"/>
                </a:lnTo>
                <a:lnTo>
                  <a:pt x="54802" y="11079"/>
                </a:lnTo>
                <a:lnTo>
                  <a:pt x="88461" y="6227"/>
                </a:lnTo>
                <a:lnTo>
                  <a:pt x="124016" y="144"/>
                </a:lnTo>
                <a:lnTo>
                  <a:pt x="156197" y="7531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8" name="object 48"/>
          <p:cNvSpPr/>
          <p:nvPr/>
        </p:nvSpPr>
        <p:spPr>
          <a:xfrm>
            <a:off x="3287857" y="2725519"/>
            <a:ext cx="98227" cy="25003"/>
          </a:xfrm>
          <a:custGeom>
            <a:avLst/>
            <a:gdLst/>
            <a:ahLst/>
            <a:cxnLst/>
            <a:rect l="l" t="t" r="r" b="b"/>
            <a:pathLst>
              <a:path w="139700" h="35560">
                <a:moveTo>
                  <a:pt x="0" y="35115"/>
                </a:moveTo>
                <a:lnTo>
                  <a:pt x="13898" y="29909"/>
                </a:lnTo>
                <a:lnTo>
                  <a:pt x="29911" y="25557"/>
                </a:lnTo>
                <a:lnTo>
                  <a:pt x="45462" y="19668"/>
                </a:lnTo>
                <a:lnTo>
                  <a:pt x="57975" y="9855"/>
                </a:lnTo>
                <a:lnTo>
                  <a:pt x="71619" y="14623"/>
                </a:lnTo>
                <a:lnTo>
                  <a:pt x="85990" y="13995"/>
                </a:lnTo>
                <a:lnTo>
                  <a:pt x="99882" y="8833"/>
                </a:lnTo>
                <a:lnTo>
                  <a:pt x="112090" y="0"/>
                </a:lnTo>
                <a:lnTo>
                  <a:pt x="117604" y="6918"/>
                </a:lnTo>
                <a:lnTo>
                  <a:pt x="123420" y="9267"/>
                </a:lnTo>
                <a:lnTo>
                  <a:pt x="130333" y="9554"/>
                </a:lnTo>
                <a:lnTo>
                  <a:pt x="139141" y="10286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49" name="object 49"/>
          <p:cNvSpPr/>
          <p:nvPr/>
        </p:nvSpPr>
        <p:spPr>
          <a:xfrm>
            <a:off x="3438246" y="2668517"/>
            <a:ext cx="136905" cy="121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0" name="object 50"/>
          <p:cNvSpPr/>
          <p:nvPr/>
        </p:nvSpPr>
        <p:spPr>
          <a:xfrm>
            <a:off x="3287089" y="2756291"/>
            <a:ext cx="103138" cy="24557"/>
          </a:xfrm>
          <a:custGeom>
            <a:avLst/>
            <a:gdLst/>
            <a:ahLst/>
            <a:cxnLst/>
            <a:rect l="l" t="t" r="r" b="b"/>
            <a:pathLst>
              <a:path w="146685" h="34925">
                <a:moveTo>
                  <a:pt x="0" y="28143"/>
                </a:moveTo>
                <a:lnTo>
                  <a:pt x="1549" y="30365"/>
                </a:lnTo>
                <a:lnTo>
                  <a:pt x="4470" y="31292"/>
                </a:lnTo>
                <a:lnTo>
                  <a:pt x="5626" y="34721"/>
                </a:lnTo>
                <a:lnTo>
                  <a:pt x="6400" y="33591"/>
                </a:lnTo>
                <a:lnTo>
                  <a:pt x="10096" y="26009"/>
                </a:lnTo>
                <a:lnTo>
                  <a:pt x="11988" y="25323"/>
                </a:lnTo>
                <a:lnTo>
                  <a:pt x="15900" y="23901"/>
                </a:lnTo>
                <a:lnTo>
                  <a:pt x="18605" y="27266"/>
                </a:lnTo>
                <a:lnTo>
                  <a:pt x="21297" y="26543"/>
                </a:lnTo>
                <a:lnTo>
                  <a:pt x="27343" y="24930"/>
                </a:lnTo>
                <a:lnTo>
                  <a:pt x="32080" y="22606"/>
                </a:lnTo>
                <a:lnTo>
                  <a:pt x="38607" y="21170"/>
                </a:lnTo>
                <a:lnTo>
                  <a:pt x="44703" y="19824"/>
                </a:lnTo>
                <a:lnTo>
                  <a:pt x="50266" y="22402"/>
                </a:lnTo>
                <a:lnTo>
                  <a:pt x="55918" y="21488"/>
                </a:lnTo>
                <a:lnTo>
                  <a:pt x="62826" y="20383"/>
                </a:lnTo>
                <a:lnTo>
                  <a:pt x="65646" y="16408"/>
                </a:lnTo>
                <a:lnTo>
                  <a:pt x="71894" y="14820"/>
                </a:lnTo>
                <a:lnTo>
                  <a:pt x="81313" y="13963"/>
                </a:lnTo>
                <a:lnTo>
                  <a:pt x="91341" y="14703"/>
                </a:lnTo>
                <a:lnTo>
                  <a:pt x="101298" y="15181"/>
                </a:lnTo>
                <a:lnTo>
                  <a:pt x="110502" y="13538"/>
                </a:lnTo>
                <a:lnTo>
                  <a:pt x="116291" y="10079"/>
                </a:lnTo>
                <a:lnTo>
                  <a:pt x="121211" y="5768"/>
                </a:lnTo>
                <a:lnTo>
                  <a:pt x="126451" y="2015"/>
                </a:lnTo>
                <a:lnTo>
                  <a:pt x="133197" y="228"/>
                </a:lnTo>
                <a:lnTo>
                  <a:pt x="138366" y="0"/>
                </a:lnTo>
                <a:lnTo>
                  <a:pt x="140512" y="4229"/>
                </a:lnTo>
                <a:lnTo>
                  <a:pt x="146443" y="420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1" name="object 51"/>
          <p:cNvSpPr/>
          <p:nvPr/>
        </p:nvSpPr>
        <p:spPr>
          <a:xfrm>
            <a:off x="3285660" y="2784831"/>
            <a:ext cx="107603" cy="22324"/>
          </a:xfrm>
          <a:custGeom>
            <a:avLst/>
            <a:gdLst/>
            <a:ahLst/>
            <a:cxnLst/>
            <a:rect l="l" t="t" r="r" b="b"/>
            <a:pathLst>
              <a:path w="153035" h="31750">
                <a:moveTo>
                  <a:pt x="2032" y="28789"/>
                </a:moveTo>
                <a:lnTo>
                  <a:pt x="1143" y="26415"/>
                </a:lnTo>
                <a:lnTo>
                  <a:pt x="0" y="24941"/>
                </a:lnTo>
                <a:lnTo>
                  <a:pt x="876" y="22211"/>
                </a:lnTo>
                <a:lnTo>
                  <a:pt x="7277" y="25970"/>
                </a:lnTo>
                <a:lnTo>
                  <a:pt x="14262" y="31482"/>
                </a:lnTo>
                <a:lnTo>
                  <a:pt x="22377" y="29907"/>
                </a:lnTo>
                <a:lnTo>
                  <a:pt x="28909" y="26765"/>
                </a:lnTo>
                <a:lnTo>
                  <a:pt x="33778" y="21474"/>
                </a:lnTo>
                <a:lnTo>
                  <a:pt x="38186" y="15755"/>
                </a:lnTo>
                <a:lnTo>
                  <a:pt x="43332" y="11327"/>
                </a:lnTo>
                <a:lnTo>
                  <a:pt x="51955" y="6666"/>
                </a:lnTo>
                <a:lnTo>
                  <a:pt x="53340" y="12470"/>
                </a:lnTo>
                <a:lnTo>
                  <a:pt x="60604" y="12597"/>
                </a:lnTo>
                <a:lnTo>
                  <a:pt x="67310" y="12711"/>
                </a:lnTo>
                <a:lnTo>
                  <a:pt x="69659" y="9854"/>
                </a:lnTo>
                <a:lnTo>
                  <a:pt x="75552" y="7834"/>
                </a:lnTo>
                <a:lnTo>
                  <a:pt x="86397" y="4359"/>
                </a:lnTo>
                <a:lnTo>
                  <a:pt x="97770" y="1511"/>
                </a:lnTo>
                <a:lnTo>
                  <a:pt x="109277" y="0"/>
                </a:lnTo>
                <a:lnTo>
                  <a:pt x="120523" y="532"/>
                </a:lnTo>
                <a:lnTo>
                  <a:pt x="128292" y="2720"/>
                </a:lnTo>
                <a:lnTo>
                  <a:pt x="136799" y="5463"/>
                </a:lnTo>
                <a:lnTo>
                  <a:pt x="145156" y="6486"/>
                </a:lnTo>
                <a:lnTo>
                  <a:pt x="152476" y="351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2" name="object 52"/>
          <p:cNvSpPr/>
          <p:nvPr/>
        </p:nvSpPr>
        <p:spPr>
          <a:xfrm>
            <a:off x="3428437" y="2825887"/>
            <a:ext cx="154484" cy="10716"/>
          </a:xfrm>
          <a:custGeom>
            <a:avLst/>
            <a:gdLst/>
            <a:ahLst/>
            <a:cxnLst/>
            <a:rect l="l" t="t" r="r" b="b"/>
            <a:pathLst>
              <a:path w="219710" h="15239">
                <a:moveTo>
                  <a:pt x="0" y="3646"/>
                </a:moveTo>
                <a:lnTo>
                  <a:pt x="20548" y="11816"/>
                </a:lnTo>
                <a:lnTo>
                  <a:pt x="43435" y="14793"/>
                </a:lnTo>
                <a:lnTo>
                  <a:pt x="66906" y="14222"/>
                </a:lnTo>
                <a:lnTo>
                  <a:pt x="89204" y="11748"/>
                </a:lnTo>
                <a:lnTo>
                  <a:pt x="107208" y="9504"/>
                </a:lnTo>
                <a:lnTo>
                  <a:pt x="125687" y="7713"/>
                </a:lnTo>
                <a:lnTo>
                  <a:pt x="144263" y="6526"/>
                </a:lnTo>
                <a:lnTo>
                  <a:pt x="162559" y="6097"/>
                </a:lnTo>
                <a:lnTo>
                  <a:pt x="175757" y="4371"/>
                </a:lnTo>
                <a:lnTo>
                  <a:pt x="193863" y="1290"/>
                </a:lnTo>
                <a:lnTo>
                  <a:pt x="210596" y="0"/>
                </a:lnTo>
                <a:lnTo>
                  <a:pt x="219671" y="364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3" name="object 53"/>
          <p:cNvSpPr/>
          <p:nvPr/>
        </p:nvSpPr>
        <p:spPr>
          <a:xfrm>
            <a:off x="3263935" y="2828382"/>
            <a:ext cx="132159" cy="25450"/>
          </a:xfrm>
          <a:custGeom>
            <a:avLst/>
            <a:gdLst/>
            <a:ahLst/>
            <a:cxnLst/>
            <a:rect l="l" t="t" r="r" b="b"/>
            <a:pathLst>
              <a:path w="187960" h="36195">
                <a:moveTo>
                  <a:pt x="0" y="36001"/>
                </a:moveTo>
                <a:lnTo>
                  <a:pt x="12796" y="33772"/>
                </a:lnTo>
                <a:lnTo>
                  <a:pt x="26154" y="28308"/>
                </a:lnTo>
                <a:lnTo>
                  <a:pt x="39413" y="22021"/>
                </a:lnTo>
                <a:lnTo>
                  <a:pt x="51917" y="17320"/>
                </a:lnTo>
                <a:lnTo>
                  <a:pt x="64523" y="14325"/>
                </a:lnTo>
                <a:lnTo>
                  <a:pt x="77357" y="11675"/>
                </a:lnTo>
                <a:lnTo>
                  <a:pt x="90202" y="9129"/>
                </a:lnTo>
                <a:lnTo>
                  <a:pt x="102844" y="6449"/>
                </a:lnTo>
                <a:lnTo>
                  <a:pt x="114311" y="3746"/>
                </a:lnTo>
                <a:lnTo>
                  <a:pt x="125379" y="1396"/>
                </a:lnTo>
                <a:lnTo>
                  <a:pt x="136397" y="0"/>
                </a:lnTo>
                <a:lnTo>
                  <a:pt x="147713" y="162"/>
                </a:lnTo>
                <a:lnTo>
                  <a:pt x="157400" y="1539"/>
                </a:lnTo>
                <a:lnTo>
                  <a:pt x="168525" y="3112"/>
                </a:lnTo>
                <a:lnTo>
                  <a:pt x="179246" y="3527"/>
                </a:lnTo>
                <a:lnTo>
                  <a:pt x="187718" y="143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4" name="object 54"/>
          <p:cNvSpPr/>
          <p:nvPr/>
        </p:nvSpPr>
        <p:spPr>
          <a:xfrm>
            <a:off x="3263935" y="2839757"/>
            <a:ext cx="130820" cy="14288"/>
          </a:xfrm>
          <a:custGeom>
            <a:avLst/>
            <a:gdLst/>
            <a:ahLst/>
            <a:cxnLst/>
            <a:rect l="l" t="t" r="r" b="b"/>
            <a:pathLst>
              <a:path w="186054" h="20320">
                <a:moveTo>
                  <a:pt x="0" y="19823"/>
                </a:moveTo>
                <a:lnTo>
                  <a:pt x="13215" y="19216"/>
                </a:lnTo>
                <a:lnTo>
                  <a:pt x="27492" y="17324"/>
                </a:lnTo>
                <a:lnTo>
                  <a:pt x="41669" y="14608"/>
                </a:lnTo>
                <a:lnTo>
                  <a:pt x="54584" y="11530"/>
                </a:lnTo>
                <a:lnTo>
                  <a:pt x="67669" y="8705"/>
                </a:lnTo>
                <a:lnTo>
                  <a:pt x="81556" y="6430"/>
                </a:lnTo>
                <a:lnTo>
                  <a:pt x="95457" y="4261"/>
                </a:lnTo>
                <a:lnTo>
                  <a:pt x="108585" y="1751"/>
                </a:lnTo>
                <a:lnTo>
                  <a:pt x="118866" y="80"/>
                </a:lnTo>
                <a:lnTo>
                  <a:pt x="127327" y="0"/>
                </a:lnTo>
                <a:lnTo>
                  <a:pt x="135734" y="874"/>
                </a:lnTo>
                <a:lnTo>
                  <a:pt x="145859" y="2068"/>
                </a:lnTo>
                <a:lnTo>
                  <a:pt x="155551" y="3447"/>
                </a:lnTo>
                <a:lnTo>
                  <a:pt x="166677" y="5021"/>
                </a:lnTo>
                <a:lnTo>
                  <a:pt x="177399" y="5433"/>
                </a:lnTo>
                <a:lnTo>
                  <a:pt x="185877" y="332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5" name="object 55"/>
          <p:cNvSpPr/>
          <p:nvPr/>
        </p:nvSpPr>
        <p:spPr>
          <a:xfrm>
            <a:off x="3435242" y="2819447"/>
            <a:ext cx="156716" cy="9376"/>
          </a:xfrm>
          <a:custGeom>
            <a:avLst/>
            <a:gdLst/>
            <a:ahLst/>
            <a:cxnLst/>
            <a:rect l="l" t="t" r="r" b="b"/>
            <a:pathLst>
              <a:path w="222885" h="13335">
                <a:moveTo>
                  <a:pt x="0" y="7485"/>
                </a:moveTo>
                <a:lnTo>
                  <a:pt x="6438" y="7905"/>
                </a:lnTo>
                <a:lnTo>
                  <a:pt x="12706" y="9574"/>
                </a:lnTo>
                <a:lnTo>
                  <a:pt x="18945" y="11528"/>
                </a:lnTo>
                <a:lnTo>
                  <a:pt x="25298" y="12806"/>
                </a:lnTo>
                <a:lnTo>
                  <a:pt x="32477" y="12847"/>
                </a:lnTo>
                <a:lnTo>
                  <a:pt x="39484" y="11888"/>
                </a:lnTo>
                <a:lnTo>
                  <a:pt x="46386" y="10391"/>
                </a:lnTo>
                <a:lnTo>
                  <a:pt x="53251" y="8818"/>
                </a:lnTo>
                <a:lnTo>
                  <a:pt x="67870" y="6656"/>
                </a:lnTo>
                <a:lnTo>
                  <a:pt x="83627" y="5537"/>
                </a:lnTo>
                <a:lnTo>
                  <a:pt x="99430" y="4734"/>
                </a:lnTo>
                <a:lnTo>
                  <a:pt x="114185" y="3522"/>
                </a:lnTo>
                <a:lnTo>
                  <a:pt x="141984" y="913"/>
                </a:lnTo>
                <a:lnTo>
                  <a:pt x="168655" y="0"/>
                </a:lnTo>
                <a:lnTo>
                  <a:pt x="195127" y="841"/>
                </a:lnTo>
                <a:lnTo>
                  <a:pt x="222326" y="349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6" name="object 56"/>
          <p:cNvSpPr/>
          <p:nvPr/>
        </p:nvSpPr>
        <p:spPr>
          <a:xfrm>
            <a:off x="3263934" y="2659216"/>
            <a:ext cx="339774" cy="197346"/>
          </a:xfrm>
          <a:custGeom>
            <a:avLst/>
            <a:gdLst/>
            <a:ahLst/>
            <a:cxnLst/>
            <a:rect l="l" t="t" r="r" b="b"/>
            <a:pathLst>
              <a:path w="483235" h="280670">
                <a:moveTo>
                  <a:pt x="0" y="276593"/>
                </a:moveTo>
                <a:lnTo>
                  <a:pt x="36916" y="274439"/>
                </a:lnTo>
                <a:lnTo>
                  <a:pt x="94295" y="271249"/>
                </a:lnTo>
                <a:lnTo>
                  <a:pt x="152035" y="268445"/>
                </a:lnTo>
                <a:lnTo>
                  <a:pt x="190030" y="267449"/>
                </a:lnTo>
                <a:lnTo>
                  <a:pt x="195649" y="269543"/>
                </a:lnTo>
                <a:lnTo>
                  <a:pt x="202136" y="273997"/>
                </a:lnTo>
                <a:lnTo>
                  <a:pt x="209046" y="278331"/>
                </a:lnTo>
                <a:lnTo>
                  <a:pt x="215938" y="280060"/>
                </a:lnTo>
                <a:lnTo>
                  <a:pt x="220570" y="278200"/>
                </a:lnTo>
                <a:lnTo>
                  <a:pt x="226885" y="274278"/>
                </a:lnTo>
                <a:lnTo>
                  <a:pt x="235229" y="270094"/>
                </a:lnTo>
                <a:lnTo>
                  <a:pt x="245948" y="267449"/>
                </a:lnTo>
                <a:lnTo>
                  <a:pt x="296762" y="262846"/>
                </a:lnTo>
                <a:lnTo>
                  <a:pt x="355350" y="258453"/>
                </a:lnTo>
                <a:lnTo>
                  <a:pt x="411294" y="254514"/>
                </a:lnTo>
                <a:lnTo>
                  <a:pt x="454181" y="251275"/>
                </a:lnTo>
                <a:lnTo>
                  <a:pt x="473595" y="248983"/>
                </a:lnTo>
                <a:lnTo>
                  <a:pt x="481383" y="229798"/>
                </a:lnTo>
                <a:lnTo>
                  <a:pt x="482814" y="192490"/>
                </a:lnTo>
                <a:lnTo>
                  <a:pt x="481051" y="152596"/>
                </a:lnTo>
                <a:lnTo>
                  <a:pt x="477065" y="97562"/>
                </a:lnTo>
                <a:lnTo>
                  <a:pt x="472290" y="57902"/>
                </a:lnTo>
                <a:lnTo>
                  <a:pt x="455663" y="1828"/>
                </a:lnTo>
                <a:lnTo>
                  <a:pt x="433441" y="0"/>
                </a:lnTo>
                <a:lnTo>
                  <a:pt x="422494" y="378"/>
                </a:lnTo>
                <a:lnTo>
                  <a:pt x="420344" y="53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7" name="object 57"/>
          <p:cNvSpPr/>
          <p:nvPr/>
        </p:nvSpPr>
        <p:spPr>
          <a:xfrm>
            <a:off x="3230615" y="2670610"/>
            <a:ext cx="37951" cy="185291"/>
          </a:xfrm>
          <a:custGeom>
            <a:avLst/>
            <a:gdLst/>
            <a:ahLst/>
            <a:cxnLst/>
            <a:rect l="l" t="t" r="r" b="b"/>
            <a:pathLst>
              <a:path w="53975" h="263525">
                <a:moveTo>
                  <a:pt x="49699" y="260388"/>
                </a:moveTo>
                <a:lnTo>
                  <a:pt x="51949" y="259836"/>
                </a:lnTo>
                <a:lnTo>
                  <a:pt x="53774" y="260157"/>
                </a:lnTo>
                <a:lnTo>
                  <a:pt x="49930" y="261372"/>
                </a:lnTo>
                <a:lnTo>
                  <a:pt x="35170" y="263499"/>
                </a:lnTo>
                <a:lnTo>
                  <a:pt x="34091" y="263169"/>
                </a:lnTo>
                <a:lnTo>
                  <a:pt x="32719" y="262839"/>
                </a:lnTo>
                <a:lnTo>
                  <a:pt x="31398" y="262496"/>
                </a:lnTo>
                <a:lnTo>
                  <a:pt x="28252" y="254342"/>
                </a:lnTo>
                <a:lnTo>
                  <a:pt x="26409" y="244613"/>
                </a:lnTo>
                <a:lnTo>
                  <a:pt x="25092" y="234548"/>
                </a:lnTo>
                <a:lnTo>
                  <a:pt x="23524" y="225386"/>
                </a:lnTo>
                <a:lnTo>
                  <a:pt x="21451" y="216315"/>
                </a:lnTo>
                <a:lnTo>
                  <a:pt x="19489" y="207343"/>
                </a:lnTo>
                <a:lnTo>
                  <a:pt x="17542" y="198376"/>
                </a:lnTo>
                <a:lnTo>
                  <a:pt x="15511" y="189318"/>
                </a:lnTo>
                <a:lnTo>
                  <a:pt x="12590" y="171722"/>
                </a:lnTo>
                <a:lnTo>
                  <a:pt x="11045" y="153712"/>
                </a:lnTo>
                <a:lnTo>
                  <a:pt x="9669" y="135624"/>
                </a:lnTo>
                <a:lnTo>
                  <a:pt x="7256" y="117792"/>
                </a:lnTo>
                <a:lnTo>
                  <a:pt x="3116" y="90626"/>
                </a:lnTo>
                <a:lnTo>
                  <a:pt x="742" y="62795"/>
                </a:lnTo>
                <a:lnTo>
                  <a:pt x="0" y="34907"/>
                </a:lnTo>
                <a:lnTo>
                  <a:pt x="753" y="7569"/>
                </a:lnTo>
                <a:lnTo>
                  <a:pt x="9402" y="4165"/>
                </a:lnTo>
                <a:lnTo>
                  <a:pt x="18660" y="5867"/>
                </a:lnTo>
                <a:lnTo>
                  <a:pt x="2154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8" name="object 58"/>
          <p:cNvSpPr/>
          <p:nvPr/>
        </p:nvSpPr>
        <p:spPr>
          <a:xfrm>
            <a:off x="3401291" y="2835925"/>
            <a:ext cx="28129" cy="10716"/>
          </a:xfrm>
          <a:custGeom>
            <a:avLst/>
            <a:gdLst/>
            <a:ahLst/>
            <a:cxnLst/>
            <a:rect l="l" t="t" r="r" b="b"/>
            <a:pathLst>
              <a:path w="40004" h="15239">
                <a:moveTo>
                  <a:pt x="0" y="4000"/>
                </a:moveTo>
                <a:lnTo>
                  <a:pt x="705" y="9479"/>
                </a:lnTo>
                <a:lnTo>
                  <a:pt x="5859" y="13136"/>
                </a:lnTo>
                <a:lnTo>
                  <a:pt x="13078" y="14885"/>
                </a:lnTo>
                <a:lnTo>
                  <a:pt x="19977" y="14643"/>
                </a:lnTo>
                <a:lnTo>
                  <a:pt x="27876" y="12928"/>
                </a:lnTo>
                <a:lnTo>
                  <a:pt x="35331" y="5105"/>
                </a:lnTo>
                <a:lnTo>
                  <a:pt x="3994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59" name="object 59"/>
          <p:cNvSpPr/>
          <p:nvPr/>
        </p:nvSpPr>
        <p:spPr>
          <a:xfrm>
            <a:off x="3313396" y="3370697"/>
            <a:ext cx="245566" cy="239316"/>
          </a:xfrm>
          <a:custGeom>
            <a:avLst/>
            <a:gdLst/>
            <a:ahLst/>
            <a:cxnLst/>
            <a:rect l="l" t="t" r="r" b="b"/>
            <a:pathLst>
              <a:path w="349250" h="340360">
                <a:moveTo>
                  <a:pt x="0" y="303707"/>
                </a:moveTo>
                <a:lnTo>
                  <a:pt x="28824" y="278041"/>
                </a:lnTo>
                <a:lnTo>
                  <a:pt x="57948" y="249061"/>
                </a:lnTo>
                <a:lnTo>
                  <a:pt x="86526" y="220474"/>
                </a:lnTo>
                <a:lnTo>
                  <a:pt x="113715" y="195986"/>
                </a:lnTo>
                <a:lnTo>
                  <a:pt x="145346" y="172332"/>
                </a:lnTo>
                <a:lnTo>
                  <a:pt x="179023" y="147943"/>
                </a:lnTo>
                <a:lnTo>
                  <a:pt x="210794" y="121557"/>
                </a:lnTo>
                <a:lnTo>
                  <a:pt x="236702" y="91909"/>
                </a:lnTo>
                <a:lnTo>
                  <a:pt x="226772" y="77100"/>
                </a:lnTo>
                <a:lnTo>
                  <a:pt x="209013" y="52073"/>
                </a:lnTo>
                <a:lnTo>
                  <a:pt x="192039" y="28498"/>
                </a:lnTo>
                <a:lnTo>
                  <a:pt x="184467" y="18046"/>
                </a:lnTo>
                <a:lnTo>
                  <a:pt x="185177" y="12728"/>
                </a:lnTo>
                <a:lnTo>
                  <a:pt x="187955" y="9075"/>
                </a:lnTo>
                <a:lnTo>
                  <a:pt x="195088" y="5396"/>
                </a:lnTo>
                <a:lnTo>
                  <a:pt x="208864" y="0"/>
                </a:lnTo>
                <a:lnTo>
                  <a:pt x="217030" y="17859"/>
                </a:lnTo>
                <a:lnTo>
                  <a:pt x="230760" y="38700"/>
                </a:lnTo>
                <a:lnTo>
                  <a:pt x="247074" y="57764"/>
                </a:lnTo>
                <a:lnTo>
                  <a:pt x="262991" y="70294"/>
                </a:lnTo>
                <a:lnTo>
                  <a:pt x="287096" y="77050"/>
                </a:lnTo>
                <a:lnTo>
                  <a:pt x="313553" y="78070"/>
                </a:lnTo>
                <a:lnTo>
                  <a:pt x="334900" y="76427"/>
                </a:lnTo>
                <a:lnTo>
                  <a:pt x="343674" y="75196"/>
                </a:lnTo>
                <a:lnTo>
                  <a:pt x="346798" y="82260"/>
                </a:lnTo>
                <a:lnTo>
                  <a:pt x="348694" y="94340"/>
                </a:lnTo>
                <a:lnTo>
                  <a:pt x="348375" y="108427"/>
                </a:lnTo>
                <a:lnTo>
                  <a:pt x="344855" y="121513"/>
                </a:lnTo>
                <a:lnTo>
                  <a:pt x="316466" y="163801"/>
                </a:lnTo>
                <a:lnTo>
                  <a:pt x="283617" y="176650"/>
                </a:lnTo>
                <a:lnTo>
                  <a:pt x="273678" y="175849"/>
                </a:lnTo>
                <a:lnTo>
                  <a:pt x="268249" y="172910"/>
                </a:lnTo>
                <a:lnTo>
                  <a:pt x="265584" y="163223"/>
                </a:lnTo>
                <a:lnTo>
                  <a:pt x="263017" y="148834"/>
                </a:lnTo>
                <a:lnTo>
                  <a:pt x="257915" y="132830"/>
                </a:lnTo>
                <a:lnTo>
                  <a:pt x="247650" y="118300"/>
                </a:lnTo>
                <a:lnTo>
                  <a:pt x="223688" y="149847"/>
                </a:lnTo>
                <a:lnTo>
                  <a:pt x="196348" y="177696"/>
                </a:lnTo>
                <a:lnTo>
                  <a:pt x="167007" y="203962"/>
                </a:lnTo>
                <a:lnTo>
                  <a:pt x="137045" y="230759"/>
                </a:lnTo>
                <a:lnTo>
                  <a:pt x="108072" y="256653"/>
                </a:lnTo>
                <a:lnTo>
                  <a:pt x="75184" y="285275"/>
                </a:lnTo>
                <a:lnTo>
                  <a:pt x="43219" y="314014"/>
                </a:lnTo>
                <a:lnTo>
                  <a:pt x="17018" y="340258"/>
                </a:lnTo>
                <a:lnTo>
                  <a:pt x="8822" y="332988"/>
                </a:lnTo>
                <a:lnTo>
                  <a:pt x="3222" y="322654"/>
                </a:lnTo>
                <a:lnTo>
                  <a:pt x="265" y="311985"/>
                </a:lnTo>
                <a:lnTo>
                  <a:pt x="0" y="30370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0" name="object 60"/>
          <p:cNvSpPr/>
          <p:nvPr/>
        </p:nvSpPr>
        <p:spPr>
          <a:xfrm>
            <a:off x="3305091" y="3382378"/>
            <a:ext cx="214759" cy="231725"/>
          </a:xfrm>
          <a:custGeom>
            <a:avLst/>
            <a:gdLst/>
            <a:ahLst/>
            <a:cxnLst/>
            <a:rect l="l" t="t" r="r" b="b"/>
            <a:pathLst>
              <a:path w="305435" h="329564">
                <a:moveTo>
                  <a:pt x="0" y="0"/>
                </a:moveTo>
                <a:lnTo>
                  <a:pt x="13320" y="48646"/>
                </a:lnTo>
                <a:lnTo>
                  <a:pt x="33639" y="90909"/>
                </a:lnTo>
                <a:lnTo>
                  <a:pt x="58296" y="126805"/>
                </a:lnTo>
                <a:lnTo>
                  <a:pt x="84632" y="156349"/>
                </a:lnTo>
                <a:lnTo>
                  <a:pt x="148440" y="199531"/>
                </a:lnTo>
                <a:lnTo>
                  <a:pt x="179466" y="226038"/>
                </a:lnTo>
                <a:lnTo>
                  <a:pt x="187959" y="252856"/>
                </a:lnTo>
                <a:lnTo>
                  <a:pt x="196080" y="252990"/>
                </a:lnTo>
                <a:lnTo>
                  <a:pt x="201983" y="255762"/>
                </a:lnTo>
                <a:lnTo>
                  <a:pt x="206473" y="261558"/>
                </a:lnTo>
                <a:lnTo>
                  <a:pt x="210350" y="270763"/>
                </a:lnTo>
                <a:lnTo>
                  <a:pt x="231708" y="288764"/>
                </a:lnTo>
                <a:lnTo>
                  <a:pt x="259580" y="314175"/>
                </a:lnTo>
                <a:lnTo>
                  <a:pt x="286582" y="329314"/>
                </a:lnTo>
                <a:lnTo>
                  <a:pt x="305333" y="316496"/>
                </a:lnTo>
                <a:lnTo>
                  <a:pt x="304963" y="279556"/>
                </a:lnTo>
                <a:lnTo>
                  <a:pt x="283209" y="248781"/>
                </a:lnTo>
                <a:lnTo>
                  <a:pt x="253541" y="224772"/>
                </a:lnTo>
                <a:lnTo>
                  <a:pt x="229425" y="208127"/>
                </a:lnTo>
                <a:lnTo>
                  <a:pt x="229793" y="201866"/>
                </a:lnTo>
                <a:lnTo>
                  <a:pt x="227989" y="194040"/>
                </a:lnTo>
                <a:lnTo>
                  <a:pt x="213650" y="194040"/>
                </a:lnTo>
                <a:lnTo>
                  <a:pt x="206508" y="190750"/>
                </a:lnTo>
                <a:lnTo>
                  <a:pt x="201761" y="184156"/>
                </a:lnTo>
                <a:lnTo>
                  <a:pt x="181770" y="167095"/>
                </a:lnTo>
                <a:lnTo>
                  <a:pt x="154970" y="139141"/>
                </a:lnTo>
                <a:lnTo>
                  <a:pt x="128367" y="110567"/>
                </a:lnTo>
                <a:lnTo>
                  <a:pt x="100926" y="84785"/>
                </a:lnTo>
                <a:lnTo>
                  <a:pt x="78606" y="67386"/>
                </a:lnTo>
                <a:lnTo>
                  <a:pt x="52758" y="47612"/>
                </a:lnTo>
                <a:lnTo>
                  <a:pt x="25763" y="25227"/>
                </a:lnTo>
                <a:lnTo>
                  <a:pt x="0" y="0"/>
                </a:lnTo>
                <a:close/>
              </a:path>
              <a:path w="305435" h="329564">
                <a:moveTo>
                  <a:pt x="228320" y="187121"/>
                </a:moveTo>
                <a:lnTo>
                  <a:pt x="221113" y="192609"/>
                </a:lnTo>
                <a:lnTo>
                  <a:pt x="213650" y="194040"/>
                </a:lnTo>
                <a:lnTo>
                  <a:pt x="227989" y="194040"/>
                </a:lnTo>
                <a:lnTo>
                  <a:pt x="228040" y="190750"/>
                </a:lnTo>
                <a:lnTo>
                  <a:pt x="228320" y="187121"/>
                </a:lnTo>
                <a:close/>
              </a:path>
              <a:path w="305435" h="329564">
                <a:moveTo>
                  <a:pt x="200266" y="182079"/>
                </a:moveTo>
                <a:lnTo>
                  <a:pt x="201761" y="184156"/>
                </a:lnTo>
                <a:lnTo>
                  <a:pt x="209803" y="191020"/>
                </a:lnTo>
                <a:lnTo>
                  <a:pt x="200266" y="1820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1" name="object 61"/>
          <p:cNvSpPr/>
          <p:nvPr/>
        </p:nvSpPr>
        <p:spPr>
          <a:xfrm>
            <a:off x="3305091" y="3382378"/>
            <a:ext cx="214759" cy="231725"/>
          </a:xfrm>
          <a:custGeom>
            <a:avLst/>
            <a:gdLst/>
            <a:ahLst/>
            <a:cxnLst/>
            <a:rect l="l" t="t" r="r" b="b"/>
            <a:pathLst>
              <a:path w="305435" h="329564">
                <a:moveTo>
                  <a:pt x="209803" y="191020"/>
                </a:moveTo>
                <a:lnTo>
                  <a:pt x="181770" y="167095"/>
                </a:lnTo>
                <a:lnTo>
                  <a:pt x="154970" y="139141"/>
                </a:lnTo>
                <a:lnTo>
                  <a:pt x="128367" y="110567"/>
                </a:lnTo>
                <a:lnTo>
                  <a:pt x="100926" y="84785"/>
                </a:lnTo>
                <a:lnTo>
                  <a:pt x="78606" y="67386"/>
                </a:lnTo>
                <a:lnTo>
                  <a:pt x="52758" y="47612"/>
                </a:lnTo>
                <a:lnTo>
                  <a:pt x="25763" y="25227"/>
                </a:lnTo>
                <a:lnTo>
                  <a:pt x="0" y="0"/>
                </a:lnTo>
                <a:lnTo>
                  <a:pt x="13320" y="48646"/>
                </a:lnTo>
                <a:lnTo>
                  <a:pt x="33639" y="90909"/>
                </a:lnTo>
                <a:lnTo>
                  <a:pt x="58296" y="126805"/>
                </a:lnTo>
                <a:lnTo>
                  <a:pt x="84632" y="156349"/>
                </a:lnTo>
                <a:lnTo>
                  <a:pt x="111343" y="175559"/>
                </a:lnTo>
                <a:lnTo>
                  <a:pt x="148440" y="199531"/>
                </a:lnTo>
                <a:lnTo>
                  <a:pt x="179466" y="226038"/>
                </a:lnTo>
                <a:lnTo>
                  <a:pt x="187959" y="252856"/>
                </a:lnTo>
                <a:lnTo>
                  <a:pt x="196080" y="252990"/>
                </a:lnTo>
                <a:lnTo>
                  <a:pt x="201983" y="255762"/>
                </a:lnTo>
                <a:lnTo>
                  <a:pt x="206473" y="261558"/>
                </a:lnTo>
                <a:lnTo>
                  <a:pt x="210350" y="270763"/>
                </a:lnTo>
                <a:lnTo>
                  <a:pt x="231708" y="288764"/>
                </a:lnTo>
                <a:lnTo>
                  <a:pt x="259580" y="314175"/>
                </a:lnTo>
                <a:lnTo>
                  <a:pt x="286582" y="329314"/>
                </a:lnTo>
                <a:lnTo>
                  <a:pt x="305333" y="316496"/>
                </a:lnTo>
                <a:lnTo>
                  <a:pt x="304963" y="279556"/>
                </a:lnTo>
                <a:lnTo>
                  <a:pt x="283209" y="248781"/>
                </a:lnTo>
                <a:lnTo>
                  <a:pt x="253541" y="224772"/>
                </a:lnTo>
                <a:lnTo>
                  <a:pt x="229425" y="208127"/>
                </a:lnTo>
                <a:lnTo>
                  <a:pt x="229793" y="201866"/>
                </a:lnTo>
                <a:lnTo>
                  <a:pt x="227837" y="193382"/>
                </a:lnTo>
                <a:lnTo>
                  <a:pt x="228320" y="187121"/>
                </a:lnTo>
                <a:lnTo>
                  <a:pt x="221113" y="192609"/>
                </a:lnTo>
                <a:lnTo>
                  <a:pt x="213650" y="194040"/>
                </a:lnTo>
                <a:lnTo>
                  <a:pt x="206508" y="190750"/>
                </a:lnTo>
                <a:lnTo>
                  <a:pt x="200266" y="182079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2" name="object 62"/>
          <p:cNvSpPr/>
          <p:nvPr/>
        </p:nvSpPr>
        <p:spPr>
          <a:xfrm>
            <a:off x="3442073" y="3523137"/>
            <a:ext cx="22770" cy="34379"/>
          </a:xfrm>
          <a:custGeom>
            <a:avLst/>
            <a:gdLst/>
            <a:ahLst/>
            <a:cxnLst/>
            <a:rect l="l" t="t" r="r" b="b"/>
            <a:pathLst>
              <a:path w="32385" h="48895">
                <a:moveTo>
                  <a:pt x="0" y="48666"/>
                </a:moveTo>
                <a:lnTo>
                  <a:pt x="8554" y="41168"/>
                </a:lnTo>
                <a:lnTo>
                  <a:pt x="18565" y="28268"/>
                </a:lnTo>
                <a:lnTo>
                  <a:pt x="27298" y="13985"/>
                </a:lnTo>
                <a:lnTo>
                  <a:pt x="32016" y="2336"/>
                </a:lnTo>
                <a:lnTo>
                  <a:pt x="31407" y="0"/>
                </a:lnTo>
                <a:lnTo>
                  <a:pt x="30543" y="2044"/>
                </a:lnTo>
                <a:lnTo>
                  <a:pt x="29184" y="110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3" name="object 63"/>
          <p:cNvSpPr/>
          <p:nvPr/>
        </p:nvSpPr>
        <p:spPr>
          <a:xfrm>
            <a:off x="3268779" y="3832487"/>
            <a:ext cx="315217" cy="183952"/>
          </a:xfrm>
          <a:custGeom>
            <a:avLst/>
            <a:gdLst/>
            <a:ahLst/>
            <a:cxnLst/>
            <a:rect l="l" t="t" r="r" b="b"/>
            <a:pathLst>
              <a:path w="448310" h="261620">
                <a:moveTo>
                  <a:pt x="2634" y="12166"/>
                </a:moveTo>
                <a:lnTo>
                  <a:pt x="0" y="45754"/>
                </a:lnTo>
                <a:lnTo>
                  <a:pt x="2521" y="82403"/>
                </a:lnTo>
                <a:lnTo>
                  <a:pt x="7779" y="119672"/>
                </a:lnTo>
                <a:lnTo>
                  <a:pt x="13353" y="155117"/>
                </a:lnTo>
                <a:lnTo>
                  <a:pt x="17220" y="180244"/>
                </a:lnTo>
                <a:lnTo>
                  <a:pt x="21263" y="208092"/>
                </a:lnTo>
                <a:lnTo>
                  <a:pt x="24181" y="236002"/>
                </a:lnTo>
                <a:lnTo>
                  <a:pt x="24669" y="261315"/>
                </a:lnTo>
                <a:lnTo>
                  <a:pt x="43719" y="261001"/>
                </a:lnTo>
                <a:lnTo>
                  <a:pt x="71384" y="259472"/>
                </a:lnTo>
                <a:lnTo>
                  <a:pt x="98751" y="257445"/>
                </a:lnTo>
                <a:lnTo>
                  <a:pt x="116909" y="255638"/>
                </a:lnTo>
                <a:lnTo>
                  <a:pt x="147164" y="253376"/>
                </a:lnTo>
                <a:lnTo>
                  <a:pt x="183331" y="253106"/>
                </a:lnTo>
                <a:lnTo>
                  <a:pt x="219663" y="254000"/>
                </a:lnTo>
                <a:lnTo>
                  <a:pt x="250411" y="255231"/>
                </a:lnTo>
                <a:lnTo>
                  <a:pt x="310682" y="255590"/>
                </a:lnTo>
                <a:lnTo>
                  <a:pt x="373563" y="253311"/>
                </a:lnTo>
                <a:lnTo>
                  <a:pt x="424147" y="250388"/>
                </a:lnTo>
                <a:lnTo>
                  <a:pt x="447528" y="248818"/>
                </a:lnTo>
                <a:lnTo>
                  <a:pt x="448199" y="237251"/>
                </a:lnTo>
                <a:lnTo>
                  <a:pt x="447890" y="224016"/>
                </a:lnTo>
                <a:lnTo>
                  <a:pt x="447085" y="210679"/>
                </a:lnTo>
                <a:lnTo>
                  <a:pt x="446271" y="198805"/>
                </a:lnTo>
                <a:lnTo>
                  <a:pt x="445505" y="183756"/>
                </a:lnTo>
                <a:lnTo>
                  <a:pt x="444604" y="163953"/>
                </a:lnTo>
                <a:lnTo>
                  <a:pt x="443602" y="144184"/>
                </a:lnTo>
                <a:lnTo>
                  <a:pt x="442537" y="129235"/>
                </a:lnTo>
                <a:lnTo>
                  <a:pt x="440753" y="107635"/>
                </a:lnTo>
                <a:lnTo>
                  <a:pt x="440198" y="90689"/>
                </a:lnTo>
                <a:lnTo>
                  <a:pt x="440499" y="73712"/>
                </a:lnTo>
                <a:lnTo>
                  <a:pt x="441279" y="52019"/>
                </a:lnTo>
                <a:lnTo>
                  <a:pt x="441614" y="42418"/>
                </a:lnTo>
                <a:lnTo>
                  <a:pt x="426675" y="6404"/>
                </a:lnTo>
                <a:lnTo>
                  <a:pt x="412941" y="5511"/>
                </a:lnTo>
                <a:lnTo>
                  <a:pt x="398743" y="6209"/>
                </a:lnTo>
                <a:lnTo>
                  <a:pt x="387965" y="7086"/>
                </a:lnTo>
                <a:lnTo>
                  <a:pt x="375618" y="6299"/>
                </a:lnTo>
                <a:lnTo>
                  <a:pt x="362960" y="3614"/>
                </a:lnTo>
                <a:lnTo>
                  <a:pt x="350248" y="894"/>
                </a:lnTo>
                <a:lnTo>
                  <a:pt x="337736" y="0"/>
                </a:lnTo>
                <a:lnTo>
                  <a:pt x="315936" y="496"/>
                </a:lnTo>
                <a:lnTo>
                  <a:pt x="280274" y="752"/>
                </a:lnTo>
                <a:lnTo>
                  <a:pt x="242151" y="632"/>
                </a:lnTo>
                <a:lnTo>
                  <a:pt x="212972" y="0"/>
                </a:lnTo>
                <a:lnTo>
                  <a:pt x="173227" y="347"/>
                </a:lnTo>
                <a:lnTo>
                  <a:pt x="111346" y="2911"/>
                </a:lnTo>
                <a:lnTo>
                  <a:pt x="47694" y="7061"/>
                </a:lnTo>
                <a:lnTo>
                  <a:pt x="2634" y="1216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4" name="object 64"/>
          <p:cNvSpPr/>
          <p:nvPr/>
        </p:nvSpPr>
        <p:spPr>
          <a:xfrm>
            <a:off x="3511769" y="3690890"/>
            <a:ext cx="91270" cy="145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5" name="object 65"/>
          <p:cNvSpPr/>
          <p:nvPr/>
        </p:nvSpPr>
        <p:spPr>
          <a:xfrm>
            <a:off x="3337998" y="3852374"/>
            <a:ext cx="212973" cy="140196"/>
          </a:xfrm>
          <a:custGeom>
            <a:avLst/>
            <a:gdLst/>
            <a:ahLst/>
            <a:cxnLst/>
            <a:rect l="l" t="t" r="r" b="b"/>
            <a:pathLst>
              <a:path w="302895" h="199389">
                <a:moveTo>
                  <a:pt x="0" y="10629"/>
                </a:moveTo>
                <a:lnTo>
                  <a:pt x="1779" y="96516"/>
                </a:lnTo>
                <a:lnTo>
                  <a:pt x="4377" y="147536"/>
                </a:lnTo>
                <a:lnTo>
                  <a:pt x="32344" y="195166"/>
                </a:lnTo>
                <a:lnTo>
                  <a:pt x="73444" y="199112"/>
                </a:lnTo>
                <a:lnTo>
                  <a:pt x="117324" y="196916"/>
                </a:lnTo>
                <a:lnTo>
                  <a:pt x="148577" y="193674"/>
                </a:lnTo>
                <a:lnTo>
                  <a:pt x="189766" y="191668"/>
                </a:lnTo>
                <a:lnTo>
                  <a:pt x="234429" y="190395"/>
                </a:lnTo>
                <a:lnTo>
                  <a:pt x="273310" y="185631"/>
                </a:lnTo>
                <a:lnTo>
                  <a:pt x="297154" y="173151"/>
                </a:lnTo>
                <a:lnTo>
                  <a:pt x="302529" y="155872"/>
                </a:lnTo>
                <a:lnTo>
                  <a:pt x="302307" y="131700"/>
                </a:lnTo>
                <a:lnTo>
                  <a:pt x="299319" y="105502"/>
                </a:lnTo>
                <a:lnTo>
                  <a:pt x="296392" y="82143"/>
                </a:lnTo>
                <a:lnTo>
                  <a:pt x="295780" y="66454"/>
                </a:lnTo>
                <a:lnTo>
                  <a:pt x="283019" y="17360"/>
                </a:lnTo>
                <a:lnTo>
                  <a:pt x="229965" y="0"/>
                </a:lnTo>
                <a:lnTo>
                  <a:pt x="192408" y="723"/>
                </a:lnTo>
                <a:lnTo>
                  <a:pt x="139382" y="2832"/>
                </a:lnTo>
                <a:lnTo>
                  <a:pt x="90902" y="4530"/>
                </a:lnTo>
                <a:lnTo>
                  <a:pt x="54694" y="6602"/>
                </a:lnTo>
                <a:lnTo>
                  <a:pt x="25984" y="8738"/>
                </a:lnTo>
                <a:lnTo>
                  <a:pt x="0" y="1062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6" name="object 66"/>
          <p:cNvSpPr/>
          <p:nvPr/>
        </p:nvSpPr>
        <p:spPr>
          <a:xfrm>
            <a:off x="3286677" y="3870099"/>
            <a:ext cx="23664" cy="26343"/>
          </a:xfrm>
          <a:custGeom>
            <a:avLst/>
            <a:gdLst/>
            <a:ahLst/>
            <a:cxnLst/>
            <a:rect l="l" t="t" r="r" b="b"/>
            <a:pathLst>
              <a:path w="33654" h="37464">
                <a:moveTo>
                  <a:pt x="25731" y="0"/>
                </a:moveTo>
                <a:lnTo>
                  <a:pt x="9014" y="4246"/>
                </a:lnTo>
                <a:lnTo>
                  <a:pt x="0" y="17749"/>
                </a:lnTo>
                <a:lnTo>
                  <a:pt x="1269" y="31627"/>
                </a:lnTo>
                <a:lnTo>
                  <a:pt x="15406" y="36995"/>
                </a:lnTo>
                <a:lnTo>
                  <a:pt x="29899" y="28476"/>
                </a:lnTo>
                <a:lnTo>
                  <a:pt x="33374" y="13125"/>
                </a:lnTo>
                <a:lnTo>
                  <a:pt x="27433" y="879"/>
                </a:lnTo>
                <a:lnTo>
                  <a:pt x="13679" y="167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7" name="object 67"/>
          <p:cNvSpPr/>
          <p:nvPr/>
        </p:nvSpPr>
        <p:spPr>
          <a:xfrm>
            <a:off x="3301144" y="3913940"/>
            <a:ext cx="8037" cy="9823"/>
          </a:xfrm>
          <a:custGeom>
            <a:avLst/>
            <a:gdLst/>
            <a:ahLst/>
            <a:cxnLst/>
            <a:rect l="l" t="t" r="r" b="b"/>
            <a:pathLst>
              <a:path w="11429" h="13970">
                <a:moveTo>
                  <a:pt x="3441" y="1401"/>
                </a:moveTo>
                <a:lnTo>
                  <a:pt x="1672" y="7050"/>
                </a:lnTo>
                <a:lnTo>
                  <a:pt x="2763" y="11817"/>
                </a:lnTo>
                <a:lnTo>
                  <a:pt x="5600" y="13576"/>
                </a:lnTo>
                <a:lnTo>
                  <a:pt x="9067" y="10203"/>
                </a:lnTo>
                <a:lnTo>
                  <a:pt x="10840" y="4544"/>
                </a:lnTo>
                <a:lnTo>
                  <a:pt x="9801" y="816"/>
                </a:lnTo>
                <a:lnTo>
                  <a:pt x="6128" y="0"/>
                </a:lnTo>
                <a:lnTo>
                  <a:pt x="0" y="307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68" name="object 68"/>
          <p:cNvSpPr/>
          <p:nvPr/>
        </p:nvSpPr>
        <p:spPr>
          <a:xfrm>
            <a:off x="3302547" y="3940894"/>
            <a:ext cx="10268" cy="12502"/>
          </a:xfrm>
          <a:custGeom>
            <a:avLst/>
            <a:gdLst/>
            <a:ahLst/>
            <a:cxnLst/>
            <a:rect l="l" t="t" r="r" b="b"/>
            <a:pathLst>
              <a:path w="14604" h="17779">
                <a:moveTo>
                  <a:pt x="4876" y="5016"/>
                </a:moveTo>
                <a:lnTo>
                  <a:pt x="1562" y="7874"/>
                </a:lnTo>
                <a:lnTo>
                  <a:pt x="0" y="11099"/>
                </a:lnTo>
                <a:lnTo>
                  <a:pt x="1714" y="16497"/>
                </a:lnTo>
                <a:lnTo>
                  <a:pt x="10845" y="17716"/>
                </a:lnTo>
                <a:lnTo>
                  <a:pt x="14312" y="9740"/>
                </a:lnTo>
                <a:lnTo>
                  <a:pt x="13246" y="1905"/>
                </a:lnTo>
                <a:lnTo>
                  <a:pt x="7200" y="0"/>
                </a:lnTo>
                <a:lnTo>
                  <a:pt x="7391" y="2908"/>
                </a:lnTo>
                <a:lnTo>
                  <a:pt x="4876" y="669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66"/>
          </a:p>
        </p:txBody>
      </p:sp>
      <p:sp>
        <p:nvSpPr>
          <p:cNvPr id="71" name="Titre 1"/>
          <p:cNvSpPr txBox="1">
            <a:spLocks/>
          </p:cNvSpPr>
          <p:nvPr/>
        </p:nvSpPr>
        <p:spPr>
          <a:xfrm>
            <a:off x="371393" y="409029"/>
            <a:ext cx="545452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GB" sz="3600" kern="0" dirty="0" err="1" smtClean="0">
                <a:solidFill>
                  <a:schemeClr val="accent6">
                    <a:lumMod val="75000"/>
                  </a:schemeClr>
                </a:solidFill>
              </a:rPr>
              <a:t>Objectif</a:t>
            </a:r>
            <a:r>
              <a:rPr lang="en-GB" sz="3600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3600" kern="0" dirty="0">
                <a:solidFill>
                  <a:schemeClr val="accent6">
                    <a:lumMod val="75000"/>
                  </a:schemeClr>
                </a:solidFill>
              </a:rPr>
              <a:t>2: Formation</a:t>
            </a:r>
            <a:endParaRPr lang="en-GB" sz="3600" kern="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Image 7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 7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Connecteur droit 73"/>
          <p:cNvCxnSpPr/>
          <p:nvPr/>
        </p:nvCxnSpPr>
        <p:spPr>
          <a:xfrm>
            <a:off x="4489284" y="914400"/>
            <a:ext cx="4654716" cy="15620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63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508611"/>
            <a:ext cx="5606923" cy="553998"/>
          </a:xfrm>
        </p:spPr>
        <p:txBody>
          <a:bodyPr/>
          <a:lstStyle/>
          <a:p>
            <a:r>
              <a:rPr lang="en-GB" sz="3600" dirty="0" err="1" smtClean="0">
                <a:solidFill>
                  <a:schemeClr val="accent6">
                    <a:lumMod val="75000"/>
                  </a:schemeClr>
                </a:solidFill>
              </a:rPr>
              <a:t>Objectif</a:t>
            </a:r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 3: </a:t>
            </a:r>
            <a:r>
              <a:rPr lang="en-GB" sz="3600" dirty="0" smtClean="0">
                <a:solidFill>
                  <a:schemeClr val="accent6">
                    <a:lumMod val="75000"/>
                  </a:schemeClr>
                </a:solidFill>
              </a:rPr>
              <a:t>Mobile platform</a:t>
            </a:r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838200" cy="87255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28800"/>
            <a:ext cx="1905000" cy="3386667"/>
          </a:xfrm>
          <a:prstGeom prst="rect">
            <a:avLst/>
          </a:prstGeom>
        </p:spPr>
      </p:pic>
      <p:sp>
        <p:nvSpPr>
          <p:cNvPr id="9" name="Espace réservé du texte 11"/>
          <p:cNvSpPr>
            <a:spLocks noGrp="1"/>
          </p:cNvSpPr>
          <p:nvPr>
            <p:ph type="body" idx="1"/>
          </p:nvPr>
        </p:nvSpPr>
        <p:spPr>
          <a:xfrm>
            <a:off x="2490080" y="1998639"/>
            <a:ext cx="6248400" cy="415498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0" dirty="0"/>
              <a:t>Nous avons développé notre propre application pour </a:t>
            </a:r>
            <a:r>
              <a:rPr lang="fr-FR" sz="1800" b="0" dirty="0" smtClean="0"/>
              <a:t>notre franchisés </a:t>
            </a:r>
            <a:r>
              <a:rPr lang="fr-FR" sz="1800" b="0" dirty="0"/>
              <a:t>qui peuvent scanner le tag NFC que nous allons mettre dans nos produits.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0" dirty="0"/>
              <a:t>En utilisant une intégration USSD avec Telma pour laquelle nous avons récemment signé un protocole d’accord, l’argent mobile sera intégré à cette application.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0" dirty="0"/>
              <a:t>Toutes les données collectées par l'application sur le téléphone seront automatiquement synchronisées avec notre base de données centrale via une connexion Internet</a:t>
            </a:r>
            <a:r>
              <a:rPr lang="fr-FR" sz="1800" b="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b="0" dirty="0"/>
              <a:t>Cela nous donnera des données en temps réel qui nous permettront de mesurer notre impact et de comprendre comment l’augmenter davantage.</a:t>
            </a:r>
            <a:endParaRPr lang="nl-NL" sz="1800" b="0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Connecteur droit 16"/>
          <p:cNvCxnSpPr/>
          <p:nvPr/>
        </p:nvCxnSpPr>
        <p:spPr>
          <a:xfrm>
            <a:off x="5715000" y="914400"/>
            <a:ext cx="3429000" cy="0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3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838200" cy="8725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Connecteur droit 10"/>
          <p:cNvCxnSpPr/>
          <p:nvPr/>
        </p:nvCxnSpPr>
        <p:spPr>
          <a:xfrm>
            <a:off x="4076701" y="921705"/>
            <a:ext cx="5067299" cy="8315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Espace réservé du contenu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120068"/>
              </p:ext>
            </p:extLst>
          </p:nvPr>
        </p:nvGraphicFramePr>
        <p:xfrm>
          <a:off x="1184275" y="1584325"/>
          <a:ext cx="7134225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125"/>
                <a:gridCol w="3883025"/>
                <a:gridCol w="2378075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Objetif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Objectif</a:t>
                      </a:r>
                      <a:r>
                        <a:rPr lang="en-GB" dirty="0" smtClean="0"/>
                        <a:t> original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 smtClean="0"/>
                        <a:t>Résultat</a:t>
                      </a:r>
                      <a:r>
                        <a:rPr lang="en-GB" dirty="0" smtClean="0"/>
                        <a:t> final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40 franchisés recevront un système </a:t>
                      </a:r>
                      <a:r>
                        <a:rPr lang="fr-FR" dirty="0" err="1" smtClean="0"/>
                        <a:t>solars</a:t>
                      </a:r>
                      <a:r>
                        <a:rPr lang="fr-FR" dirty="0" smtClean="0"/>
                        <a:t> et loueront 4000 lampes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40 franchisés recevront un système </a:t>
                      </a:r>
                      <a:r>
                        <a:rPr lang="fr-FR" dirty="0" err="1" smtClean="0"/>
                        <a:t>solars</a:t>
                      </a:r>
                      <a:r>
                        <a:rPr lang="fr-FR" dirty="0" smtClean="0"/>
                        <a:t> et loueront 4000 lampes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Recruter et former 6 coordinateurs régionaux et 40 franchisés -</a:t>
                      </a:r>
                    </a:p>
                    <a:p>
                      <a:r>
                        <a:rPr lang="fr-FR" dirty="0" smtClean="0"/>
                        <a:t>programme de formation a été développé et mis en œuvre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 coordinateurs régionaux et 40 franchisés ont été formés par le biais de notre académie.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Développer une plateforme mobile pour collecter des données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Premier prototype </a:t>
                      </a:r>
                      <a:r>
                        <a:rPr lang="en-GB" dirty="0" err="1" smtClean="0"/>
                        <a:t>testé</a:t>
                      </a:r>
                      <a:r>
                        <a:rPr lang="en-GB" dirty="0" smtClean="0"/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6368923" cy="677108"/>
          </a:xfrm>
        </p:spPr>
        <p:txBody>
          <a:bodyPr/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Résumé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01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1" y="76200"/>
            <a:ext cx="4953000" cy="67710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6">
                    <a:lumMod val="75000"/>
                  </a:schemeClr>
                </a:solidFill>
              </a:rPr>
              <a:t>Etape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 3: </a:t>
            </a:r>
            <a:r>
              <a:rPr lang="en-GB" dirty="0" err="1" smtClean="0">
                <a:solidFill>
                  <a:schemeClr val="accent6">
                    <a:lumMod val="75000"/>
                  </a:schemeClr>
                </a:solidFill>
              </a:rPr>
              <a:t>Otre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6">
                    <a:lumMod val="75000"/>
                  </a:schemeClr>
                </a:solidFill>
              </a:rPr>
              <a:t>projet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 et future</a:t>
            </a:r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GB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Espace réservé du texte 2"/>
          <p:cNvSpPr>
            <a:spLocks noGrp="1"/>
          </p:cNvSpPr>
          <p:nvPr>
            <p:ph idx="4294967295"/>
          </p:nvPr>
        </p:nvSpPr>
        <p:spPr>
          <a:xfrm>
            <a:off x="1183765" y="1219200"/>
            <a:ext cx="6776466" cy="2215991"/>
          </a:xfrm>
          <a:prstGeom prst="rect">
            <a:avLst/>
          </a:prstGeom>
        </p:spPr>
        <p:txBody>
          <a:bodyPr/>
          <a:lstStyle/>
          <a:p>
            <a:pPr marL="285750" lvl="1" indent="-285750">
              <a:buFontTx/>
              <a:buChar char="-"/>
            </a:pPr>
            <a:r>
              <a:rPr lang="fr-FR" sz="2400" dirty="0"/>
              <a:t>En partenariat avec les deux ONG CEAS et AMADEA, </a:t>
            </a:r>
            <a:r>
              <a:rPr lang="fr-FR" sz="2400" dirty="0" err="1"/>
              <a:t>Jiro</a:t>
            </a:r>
            <a:r>
              <a:rPr lang="fr-FR" sz="2400" dirty="0"/>
              <a:t>-Ve a construit 2 </a:t>
            </a:r>
            <a:r>
              <a:rPr lang="fr-FR" sz="2400" dirty="0" err="1"/>
              <a:t>solarkios</a:t>
            </a:r>
            <a:r>
              <a:rPr lang="fr-FR" sz="2400" dirty="0"/>
              <a:t> qui éclairent les écoles voisines tandis que les kiosques eux-mêmes sont gérés par un franchisé qui loue des lumières et exploite un cybercafé.</a:t>
            </a:r>
          </a:p>
          <a:p>
            <a:pPr marL="285750" lvl="1" indent="-285750">
              <a:buFontTx/>
              <a:buChar char="-"/>
            </a:pPr>
            <a:r>
              <a:rPr lang="fr-FR" sz="2400" dirty="0"/>
              <a:t>Partenariat avec BAOBAB +</a:t>
            </a:r>
            <a:endParaRPr lang="en-GB" dirty="0"/>
          </a:p>
        </p:txBody>
      </p:sp>
      <p:pic>
        <p:nvPicPr>
          <p:cNvPr id="6" name="Imag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7"/>
          <a:stretch/>
        </p:blipFill>
        <p:spPr bwMode="auto">
          <a:xfrm>
            <a:off x="8319135" y="0"/>
            <a:ext cx="824865" cy="8686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3465349"/>
            <a:ext cx="4146677" cy="2667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718" y="3476235"/>
            <a:ext cx="4146678" cy="2667001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Connecteur droit 15"/>
          <p:cNvCxnSpPr/>
          <p:nvPr/>
        </p:nvCxnSpPr>
        <p:spPr>
          <a:xfrm>
            <a:off x="4076701" y="1058485"/>
            <a:ext cx="5067299" cy="8315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4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715418"/>
              </p:ext>
            </p:extLst>
          </p:nvPr>
        </p:nvGraphicFramePr>
        <p:xfrm>
          <a:off x="572108" y="3810000"/>
          <a:ext cx="7900427" cy="1326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9359"/>
                <a:gridCol w="2581021"/>
                <a:gridCol w="1872233"/>
                <a:gridCol w="2067814"/>
              </a:tblGrid>
              <a:tr h="4416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1800" b="1" spc="-145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762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1800" b="1" dirty="0" smtClean="0">
                          <a:solidFill>
                            <a:schemeClr val="bg1"/>
                          </a:solidFill>
                          <a:latin typeface="+mn-lt"/>
                          <a:cs typeface="Calibri"/>
                        </a:rPr>
                        <a:t>Les </a:t>
                      </a: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  <a:latin typeface="+mn-lt"/>
                          <a:cs typeface="Calibri"/>
                        </a:rPr>
                        <a:t>bénéficiaires</a:t>
                      </a:r>
                      <a:endParaRPr lang="en-GB" sz="1800" b="1" dirty="0" smtClean="0"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  <a:latin typeface="+mn-lt"/>
                          <a:cs typeface="Calibri"/>
                        </a:rPr>
                        <a:t>Emplois</a:t>
                      </a:r>
                      <a:endParaRPr lang="en-GB" sz="1800" b="1" dirty="0" smtClean="0">
                        <a:solidFill>
                          <a:schemeClr val="bg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  <a:latin typeface="Cambria"/>
                          <a:cs typeface="Cambria"/>
                        </a:rPr>
                        <a:t>Bougies</a:t>
                      </a:r>
                      <a:r>
                        <a:rPr lang="en-GB" sz="1800" b="1" dirty="0" smtClean="0">
                          <a:solidFill>
                            <a:schemeClr val="bg1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  <a:latin typeface="Cambria"/>
                          <a:cs typeface="Cambria"/>
                        </a:rPr>
                        <a:t>remplacées</a:t>
                      </a:r>
                      <a:endParaRPr sz="1800" b="1" dirty="0">
                        <a:solidFill>
                          <a:schemeClr val="bg1"/>
                        </a:solidFill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777565">
                <a:tc>
                  <a:txBody>
                    <a:bodyPr/>
                    <a:lstStyle/>
                    <a:p>
                      <a:pPr marL="4762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</a:t>
                      </a:r>
                      <a:r>
                        <a:rPr lang="en-GB" sz="1800" b="1" spc="-5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476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b="1" spc="-5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</a:t>
                      </a:r>
                      <a:r>
                        <a:rPr lang="en-GB" sz="1800" b="1" spc="-5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GB" sz="1800" spc="0" dirty="0" smtClean="0">
                          <a:latin typeface="Calibri"/>
                          <a:cs typeface="Calibri"/>
                        </a:rPr>
                        <a:t>45</a:t>
                      </a:r>
                      <a:r>
                        <a:rPr sz="1800" spc="-10" dirty="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lang="en-GB" sz="1800" spc="0" dirty="0" smtClean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dirty="0" smtClean="0">
                          <a:latin typeface="Calibri"/>
                          <a:cs typeface="Calibri"/>
                        </a:rPr>
                        <a:t>75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GB" sz="1800" spc="0" dirty="0" smtClean="0">
                          <a:latin typeface="Calibri"/>
                          <a:cs typeface="Calibri"/>
                        </a:rPr>
                        <a:t>76</a:t>
                      </a:r>
                      <a:r>
                        <a:rPr sz="1800" spc="-10" dirty="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lang="en-GB" sz="1800" spc="0" dirty="0" smtClean="0">
                          <a:latin typeface="Calibri"/>
                          <a:cs typeface="Calibri"/>
                        </a:rPr>
                        <a:t>650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 smtClean="0">
                          <a:latin typeface="Calibri"/>
                          <a:cs typeface="Calibri"/>
                        </a:rPr>
                        <a:t>11</a:t>
                      </a:r>
                      <a:r>
                        <a:rPr lang="en-GB" sz="1800" spc="-5" dirty="0" smtClean="0">
                          <a:latin typeface="Calibri"/>
                          <a:cs typeface="Calibri"/>
                        </a:rPr>
                        <a:t>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800" spc="-5" dirty="0" smtClean="0">
                          <a:latin typeface="Calibri"/>
                          <a:cs typeface="Calibri"/>
                        </a:rPr>
                        <a:t>1</a:t>
                      </a:r>
                      <a:r>
                        <a:rPr lang="en-GB" sz="1800" spc="-5" dirty="0" smtClean="0">
                          <a:latin typeface="Calibri"/>
                          <a:cs typeface="Calibri"/>
                        </a:rPr>
                        <a:t>84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5410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GB" sz="18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spc="-10" dirty="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lang="en-GB" sz="1800" spc="0" dirty="0" smtClean="0">
                          <a:latin typeface="Calibri"/>
                          <a:cs typeface="Calibri"/>
                        </a:rPr>
                        <a:t>3</a:t>
                      </a:r>
                      <a:r>
                        <a:rPr sz="18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lion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5410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GB" sz="1800" spc="0" dirty="0" smtClean="0">
                          <a:latin typeface="Calibri"/>
                          <a:cs typeface="Calibri"/>
                        </a:rPr>
                        <a:t>5</a:t>
                      </a:r>
                      <a:r>
                        <a:rPr sz="1800" spc="-10" dirty="0" smtClean="0">
                          <a:latin typeface="Calibri"/>
                          <a:cs typeface="Calibri"/>
                        </a:rPr>
                        <a:t>,</a:t>
                      </a:r>
                      <a:r>
                        <a:rPr lang="en-GB" sz="1800" spc="0" dirty="0" smtClean="0">
                          <a:latin typeface="Calibri"/>
                          <a:cs typeface="Calibri"/>
                        </a:rPr>
                        <a:t>6</a:t>
                      </a:r>
                      <a:r>
                        <a:rPr sz="1800" spc="1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lion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6" name="Titre 1"/>
          <p:cNvSpPr txBox="1">
            <a:spLocks/>
          </p:cNvSpPr>
          <p:nvPr/>
        </p:nvSpPr>
        <p:spPr>
          <a:xfrm>
            <a:off x="152400" y="381000"/>
            <a:ext cx="6368923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GB" kern="0" smtClean="0">
                <a:solidFill>
                  <a:schemeClr val="accent6">
                    <a:lumMod val="75000"/>
                  </a:schemeClr>
                </a:solidFill>
              </a:rPr>
              <a:t>Résumé</a:t>
            </a:r>
            <a:endParaRPr lang="en-GB" kern="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838200" cy="872553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>
            <a:off x="3048000" y="872553"/>
            <a:ext cx="6096000" cy="57467"/>
          </a:xfrm>
          <a:prstGeom prst="line">
            <a:avLst/>
          </a:prstGeom>
          <a:ln w="57150">
            <a:solidFill>
              <a:srgbClr val="19A8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34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4286" y="974344"/>
            <a:ext cx="80162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8"/>
            <a:ext cx="9144000" cy="6094091"/>
          </a:xfrm>
          <a:prstGeom prst="rect">
            <a:avLst/>
          </a:prstGeom>
        </p:spPr>
      </p:pic>
      <p:pic>
        <p:nvPicPr>
          <p:cNvPr id="9" name="Image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7"/>
          <a:stretch/>
        </p:blipFill>
        <p:spPr bwMode="auto">
          <a:xfrm>
            <a:off x="8308249" y="1908"/>
            <a:ext cx="824865" cy="8686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object 2"/>
          <p:cNvSpPr txBox="1">
            <a:spLocks/>
          </p:cNvSpPr>
          <p:nvPr/>
        </p:nvSpPr>
        <p:spPr>
          <a:xfrm>
            <a:off x="6172200" y="2557046"/>
            <a:ext cx="4667250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GB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</a:t>
            </a:r>
            <a:endParaRPr lang="en-GB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705600" y="4898841"/>
            <a:ext cx="24384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Contact details </a:t>
            </a:r>
            <a:r>
              <a:rPr lang="en-GB" dirty="0" err="1" smtClean="0"/>
              <a:t>Jiro</a:t>
            </a:r>
            <a:r>
              <a:rPr lang="en-GB" dirty="0" smtClean="0"/>
              <a:t>-VE</a:t>
            </a:r>
          </a:p>
          <a:p>
            <a:r>
              <a:rPr lang="en-GB" dirty="0" smtClean="0">
                <a:hlinkClick r:id="rId4"/>
              </a:rPr>
              <a:t>rikstamhuis@jirove.com</a:t>
            </a:r>
            <a:endParaRPr lang="en-GB" dirty="0" smtClean="0"/>
          </a:p>
          <a:p>
            <a:r>
              <a:rPr lang="en-GB" dirty="0" smtClean="0"/>
              <a:t>Tel: +261 34 </a:t>
            </a:r>
            <a:r>
              <a:rPr lang="en-GB" dirty="0" smtClean="0"/>
              <a:t>0524498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" y="6324600"/>
            <a:ext cx="1320096" cy="4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22299" r="-1703" b="8136"/>
          <a:stretch/>
        </p:blipFill>
        <p:spPr>
          <a:xfrm>
            <a:off x="3810000" y="6241209"/>
            <a:ext cx="1179389" cy="61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90" y="6258656"/>
            <a:ext cx="1250029" cy="448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568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61414</TotalTime>
  <Words>546</Words>
  <Application>Microsoft Office PowerPoint</Application>
  <PresentationFormat>Affichage à l'écran (4:3)</PresentationFormat>
  <Paragraphs>111</Paragraphs>
  <Slides>14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 Unicode MS</vt:lpstr>
      <vt:lpstr>Arial</vt:lpstr>
      <vt:lpstr>Calibri</vt:lpstr>
      <vt:lpstr>Cambria</vt:lpstr>
      <vt:lpstr>Wingdings</vt:lpstr>
      <vt:lpstr>Office Theme</vt:lpstr>
      <vt:lpstr>Présentation PowerPoint</vt:lpstr>
      <vt:lpstr>Présentation PowerPoint</vt:lpstr>
      <vt:lpstr>Etape 1: Le Histoire du Mihaja</vt:lpstr>
      <vt:lpstr>Notre solution unique</vt:lpstr>
      <vt:lpstr>Le défi </vt:lpstr>
      <vt:lpstr>Etape 2: Le projet COI</vt:lpstr>
      <vt:lpstr>Objectif 1: System solaire</vt:lpstr>
      <vt:lpstr>Objectif 2: Formation</vt:lpstr>
      <vt:lpstr>Jiro-Ve academy  Business module training</vt:lpstr>
      <vt:lpstr>Objectif 3: Mobile platform</vt:lpstr>
      <vt:lpstr>Résumé</vt:lpstr>
      <vt:lpstr> Etape 3: Otre projet et future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ROOT</dc:creator>
  <cp:lastModifiedBy>Rik</cp:lastModifiedBy>
  <cp:revision>55</cp:revision>
  <dcterms:created xsi:type="dcterms:W3CDTF">2015-06-02T16:08:46Z</dcterms:created>
  <dcterms:modified xsi:type="dcterms:W3CDTF">2018-10-02T05:59:29Z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2014-11-13T00:00:00Z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2015-06-02T00:00:00Z</vt:filetime>
  </property>
</Properties>
</file>