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19" r:id="rId1"/>
  </p:sldMasterIdLst>
  <p:notesMasterIdLst>
    <p:notesMasterId r:id="rId8"/>
  </p:notesMasterIdLst>
  <p:sldIdLst>
    <p:sldId id="273" r:id="rId2"/>
    <p:sldId id="274" r:id="rId3"/>
    <p:sldId id="278" r:id="rId4"/>
    <p:sldId id="279" r:id="rId5"/>
    <p:sldId id="269" r:id="rId6"/>
    <p:sldId id="280" r:id="rId7"/>
  </p:sldIdLst>
  <p:sldSz cx="12192000" cy="6858000"/>
  <p:notesSz cx="6858000" cy="9144000"/>
  <p:embeddedFontLst>
    <p:embeddedFont>
      <p:font typeface="Trebuchet MS" pitchFamily="34" charset="0"/>
      <p:regular r:id="rId9"/>
      <p:bold r:id="rId10"/>
      <p:italic r:id="rId11"/>
      <p:boldItalic r:id="rId12"/>
    </p:embeddedFont>
    <p:embeddedFont>
      <p:font typeface="Wingdings 3" pitchFamily="18" charset="2"/>
      <p:regular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174" autoAdjust="0"/>
    <p:restoredTop sz="93116" autoAdjust="0"/>
  </p:normalViewPr>
  <p:slideViewPr>
    <p:cSldViewPr snapToGrid="0">
      <p:cViewPr>
        <p:scale>
          <a:sx n="75" d="100"/>
          <a:sy n="75" d="100"/>
        </p:scale>
        <p:origin x="-612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1B931-81BB-4FF2-8BB5-9ABCFF0ADC6E}" type="datetimeFigureOut">
              <a:rPr lang="" smtClean="0"/>
              <a:pPr/>
              <a:t>09/28/2018</a:t>
            </a:fld>
            <a:endParaRPr lang="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7E16E-E731-4261-88D4-D9FE6665CE9D}" type="slidenum">
              <a:rPr lang="" smtClean="0"/>
              <a:pPr/>
              <a:t>‹#›</a:t>
            </a:fld>
            <a:endParaRPr lang=""/>
          </a:p>
        </p:txBody>
      </p:sp>
    </p:spTree>
    <p:extLst>
      <p:ext uri="{BB962C8B-B14F-4D97-AF65-F5344CB8AC3E}">
        <p14:creationId xmlns="" xmlns:p14="http://schemas.microsoft.com/office/powerpoint/2010/main" val="194887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148259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536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580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9513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1197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0572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061710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997463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287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6172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0610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89323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7382227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8651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0713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5325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26501-CE18-4AC6-9A2A-6386930C1C8C}" type="datetimeFigureOut">
              <a:rPr lang="en-US" smtClean="0"/>
              <a:pPr/>
              <a:t>9/28/2018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E534962-70E9-47C3-8AB2-879FB4DE49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012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69795" y="1014762"/>
            <a:ext cx="11931805" cy="3456877"/>
          </a:xfrm>
        </p:spPr>
        <p:txBody>
          <a:bodyPr>
            <a:normAutofit fontScale="90000"/>
          </a:bodyPr>
          <a:lstStyle/>
          <a:p>
            <a:pPr algn="ctr"/>
            <a:r>
              <a:rPr lang="" sz="5300" dirty="0"/>
              <a:t>PRODUCTION OF </a:t>
            </a:r>
            <a:r>
              <a:rPr lang="" sz="5300" dirty="0" smtClean="0"/>
              <a:t>ENERGY FROM </a:t>
            </a:r>
            <a:r>
              <a:rPr lang="" sz="5300" dirty="0"/>
              <a:t>HOUSEHOLD </a:t>
            </a:r>
            <a:r>
              <a:rPr lang="" sz="5300" dirty="0" smtClean="0"/>
              <a:t>ORGANIC WASTE FOR COOKING PURPOSES</a:t>
            </a:r>
            <a:br>
              <a:rPr lang="" sz="5300" dirty="0" smtClean="0"/>
            </a:br>
            <a:r>
              <a:rPr lang="" sz="4800" dirty="0" smtClean="0"/>
              <a:t>GRANT 126 </a:t>
            </a:r>
            <a:r>
              <a:rPr lang="" sz="5300" dirty="0" smtClean="0"/>
              <a:t>RODRIGUES</a:t>
            </a:r>
            <a:r>
              <a:rPr lang="" dirty="0"/>
              <a:t/>
            </a:r>
            <a:br>
              <a:rPr lang="" dirty="0"/>
            </a:br>
            <a:r>
              <a:rPr lang="" dirty="0"/>
              <a:t/>
            </a:r>
            <a:br>
              <a:rPr lang="" dirty="0"/>
            </a:br>
            <a:r>
              <a:rPr lang="" dirty="0"/>
              <a:t/>
            </a:r>
            <a:br>
              <a:rPr lang="" dirty="0"/>
            </a:br>
            <a:endParaRPr lang="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7420AB6-5D46-4AC7-83E9-19E7757BC8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516" y="4152132"/>
            <a:ext cx="4653452" cy="23267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0310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" dirty="0"/>
              <a:t>ims and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705" y="1521027"/>
            <a:ext cx="8596668" cy="4486882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en-US" sz="2800" dirty="0"/>
              <a:t>Improve access to cooking energy 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Improve sanitation of disadvantaged people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Build capacity among local trades persons</a:t>
            </a:r>
          </a:p>
          <a:p>
            <a:pPr lvl="0">
              <a:lnSpc>
                <a:spcPct val="150000"/>
              </a:lnSpc>
            </a:pPr>
            <a:r>
              <a:rPr lang="en-US" sz="2800" dirty="0"/>
              <a:t>Sensitize people of Rodrigues about the production and utilization of biogas from </a:t>
            </a:r>
            <a:endParaRPr lang="en-US" sz="2800" dirty="0" smtClean="0"/>
          </a:p>
          <a:p>
            <a:pPr lvl="0">
              <a:lnSpc>
                <a:spcPct val="150000"/>
              </a:lnSpc>
              <a:buNone/>
            </a:pPr>
            <a:r>
              <a:rPr lang="en-US" sz="2800" dirty="0" smtClean="0"/>
              <a:t>   their </a:t>
            </a:r>
            <a:r>
              <a:rPr lang="en-US" sz="2800" dirty="0"/>
              <a:t>own biogas wastes.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6194EE1-F03E-42F9-B777-F7D89B92D38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647" r="13235"/>
          <a:stretch/>
        </p:blipFill>
        <p:spPr bwMode="auto">
          <a:xfrm>
            <a:off x="8220679" y="544596"/>
            <a:ext cx="3755731" cy="2477384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17161F0-0F65-4DDD-82E6-AE85A016CFA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067" r="17450"/>
          <a:stretch/>
        </p:blipFill>
        <p:spPr bwMode="auto">
          <a:xfrm>
            <a:off x="8207299" y="3075923"/>
            <a:ext cx="3769112" cy="23101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26524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ACTIVITIES COMPLETED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5434" y="1665289"/>
            <a:ext cx="8596668" cy="3880773"/>
          </a:xfrm>
        </p:spPr>
        <p:txBody>
          <a:bodyPr>
            <a:noAutofit/>
          </a:bodyPr>
          <a:lstStyle/>
          <a:p>
            <a:r>
              <a:rPr lang="en-GB" sz="2800" dirty="0" smtClean="0"/>
              <a:t>Recruitment of Project Assistant</a:t>
            </a:r>
          </a:p>
          <a:p>
            <a:r>
              <a:rPr lang="en-GB" sz="2800" dirty="0" smtClean="0"/>
              <a:t>Setting up of a Coordination Committee</a:t>
            </a:r>
          </a:p>
          <a:p>
            <a:r>
              <a:rPr lang="en-GB" sz="2800" dirty="0" smtClean="0"/>
              <a:t>Household survey in 6 villages</a:t>
            </a:r>
          </a:p>
          <a:p>
            <a:r>
              <a:rPr lang="en-GB" sz="2800" dirty="0" smtClean="0"/>
              <a:t>Procurement process for biogas trainer</a:t>
            </a:r>
          </a:p>
          <a:p>
            <a:r>
              <a:rPr lang="en-GB" sz="2800" dirty="0" smtClean="0"/>
              <a:t>Sensitisation of stakeholders</a:t>
            </a:r>
          </a:p>
          <a:p>
            <a:r>
              <a:rPr lang="en-GB" sz="2800" dirty="0" smtClean="0"/>
              <a:t>Recruitment of trainees (including training for trainer)</a:t>
            </a:r>
          </a:p>
          <a:p>
            <a:r>
              <a:rPr lang="en-GB" sz="2800" dirty="0" smtClean="0"/>
              <a:t>Sourcing and procurement of materials for training</a:t>
            </a:r>
            <a:endParaRPr lang="en-GB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Remaining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0834" y="1728789"/>
            <a:ext cx="8596668" cy="388077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Training of trainers and trades persons (15 Oct 2018)</a:t>
            </a:r>
          </a:p>
          <a:p>
            <a:r>
              <a:rPr lang="en-GB" sz="2400" dirty="0" smtClean="0"/>
              <a:t>Contract for bio digester construction (Dec 2018 to May 2019)</a:t>
            </a:r>
          </a:p>
          <a:p>
            <a:r>
              <a:rPr lang="en-GB" sz="2400" dirty="0" smtClean="0"/>
              <a:t>Evaluation visits to all digesters and setting up a programme for sustainability (June to August 2019)</a:t>
            </a:r>
          </a:p>
          <a:p>
            <a:r>
              <a:rPr lang="en-GB" sz="2400" dirty="0" smtClean="0"/>
              <a:t>Final reporting ( September to October 2019)</a:t>
            </a:r>
          </a:p>
          <a:p>
            <a:r>
              <a:rPr lang="en-GB" sz="2400" dirty="0" smtClean="0"/>
              <a:t>Remarks: There was a slight delay in start of implementation but the project is running in time.</a:t>
            </a:r>
            <a:endParaRPr lang="en-GB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63041"/>
            <a:ext cx="8596668" cy="457832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Beneficiaries must possess at least 3 pigs or cows (initial beneficiaries no longer eligible, only 56 eligible)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New villages (10 or more) to be included in the project 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en-US" sz="2000" dirty="0" smtClean="0"/>
              <a:t>The </a:t>
            </a:r>
            <a:r>
              <a:rPr lang="en-US" sz="2000" dirty="0" err="1" smtClean="0"/>
              <a:t>Rodrigues</a:t>
            </a:r>
            <a:r>
              <a:rPr lang="en-US" sz="2000" dirty="0" smtClean="0"/>
              <a:t> Regional Assembly will implement an additional project for sanitation for the ineligible households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The technology will be showcased at the two breeding centers of the Commission for Agriculture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Two prison officers will benefit from the Training for Trainers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814419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1311</TotalTime>
  <Words>237</Words>
  <Application>Microsoft Office PowerPoint</Application>
  <PresentationFormat>Custom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 3</vt:lpstr>
      <vt:lpstr>Calibri</vt:lpstr>
      <vt:lpstr>Facet</vt:lpstr>
      <vt:lpstr>PRODUCTION OF ENERGY FROM HOUSEHOLD ORGANIC WASTE FOR COOKING PURPOSES GRANT 126 RODRIGUES   </vt:lpstr>
      <vt:lpstr>Aims and Objectives</vt:lpstr>
      <vt:lpstr>ACTIVITIES COMPLETED</vt:lpstr>
      <vt:lpstr>Remaining Activities</vt:lpstr>
      <vt:lpstr>Changes to implementation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AND DISCUSSION ON FINDINGS</dc:title>
  <dc:creator>Angelique18</dc:creator>
  <cp:lastModifiedBy>Hewlett-Packard Company</cp:lastModifiedBy>
  <cp:revision>88</cp:revision>
  <dcterms:created xsi:type="dcterms:W3CDTF">2018-06-14T04:23:12Z</dcterms:created>
  <dcterms:modified xsi:type="dcterms:W3CDTF">2018-09-28T10:57:19Z</dcterms:modified>
</cp:coreProperties>
</file>